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60" r:id="rId2"/>
    <p:sldId id="258" r:id="rId3"/>
    <p:sldId id="283" r:id="rId4"/>
    <p:sldId id="279" r:id="rId5"/>
    <p:sldId id="284" r:id="rId6"/>
    <p:sldId id="285" r:id="rId7"/>
    <p:sldId id="286" r:id="rId8"/>
    <p:sldId id="287" r:id="rId9"/>
    <p:sldId id="293" r:id="rId10"/>
    <p:sldId id="289" r:id="rId11"/>
    <p:sldId id="298" r:id="rId12"/>
    <p:sldId id="299" r:id="rId13"/>
    <p:sldId id="302" r:id="rId14"/>
    <p:sldId id="315" r:id="rId15"/>
    <p:sldId id="306" r:id="rId16"/>
    <p:sldId id="307" r:id="rId17"/>
    <p:sldId id="308" r:id="rId18"/>
    <p:sldId id="309" r:id="rId19"/>
    <p:sldId id="301" r:id="rId20"/>
    <p:sldId id="300" r:id="rId21"/>
    <p:sldId id="316" r:id="rId22"/>
    <p:sldId id="310" r:id="rId23"/>
    <p:sldId id="311" r:id="rId24"/>
    <p:sldId id="314" r:id="rId25"/>
    <p:sldId id="312" r:id="rId26"/>
    <p:sldId id="305" r:id="rId27"/>
    <p:sldId id="304" r:id="rId28"/>
    <p:sldId id="267" r:id="rId29"/>
    <p:sldId id="266" r:id="rId30"/>
  </p:sldIdLst>
  <p:sldSz cx="12192000" cy="6858000"/>
  <p:notesSz cx="6858000" cy="9144000"/>
  <p:embeddedFontLst>
    <p:embeddedFont>
      <p:font typeface="tvN 즐거운이야기 Bold" panose="02020603020101020101" pitchFamily="18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G마켓 산스 TTF Bold" panose="02000000000000000000" pitchFamily="2" charset="-127"/>
      <p:bold r:id="rId35"/>
    </p:embeddedFont>
    <p:embeddedFont>
      <p:font typeface="나눔고딕" panose="020D0604000000000000" pitchFamily="50" charset="-127"/>
      <p:regular r:id="rId36"/>
      <p:bold r:id="rId37"/>
    </p:embeddedFont>
    <p:embeddedFont>
      <p:font typeface="G마켓 산스 TTF Medium" panose="02000000000000000000" pitchFamily="2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A274"/>
    <a:srgbClr val="F2F2F2"/>
    <a:srgbClr val="507C55"/>
    <a:srgbClr val="DDECCA"/>
    <a:srgbClr val="17553C"/>
    <a:srgbClr val="AFD485"/>
    <a:srgbClr val="D6E9C1"/>
    <a:srgbClr val="FFFFFF"/>
    <a:srgbClr val="F69D1A"/>
    <a:srgbClr val="F9A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AB70F1-0D0A-4189-8031-B5ABC0751BA6}" v="2" dt="2021-11-30T12:26:23.8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79" autoAdjust="0"/>
    <p:restoredTop sz="88712" autoAdjust="0"/>
  </p:normalViewPr>
  <p:slideViewPr>
    <p:cSldViewPr snapToGrid="0">
      <p:cViewPr varScale="1">
        <p:scale>
          <a:sx n="77" d="100"/>
          <a:sy n="77" d="100"/>
        </p:scale>
        <p:origin x="130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진후" userId="7fa243eaee3913e4" providerId="LiveId" clId="{DDAB70F1-0D0A-4189-8031-B5ABC0751BA6}"/>
    <pc:docChg chg="custSel modSld">
      <pc:chgData name="이 진후" userId="7fa243eaee3913e4" providerId="LiveId" clId="{DDAB70F1-0D0A-4189-8031-B5ABC0751BA6}" dt="2021-11-30T12:36:47.653" v="26" actId="14100"/>
      <pc:docMkLst>
        <pc:docMk/>
      </pc:docMkLst>
      <pc:sldChg chg="modSp">
        <pc:chgData name="이 진후" userId="7fa243eaee3913e4" providerId="LiveId" clId="{DDAB70F1-0D0A-4189-8031-B5ABC0751BA6}" dt="2021-11-30T12:26:23.858" v="1" actId="1035"/>
        <pc:sldMkLst>
          <pc:docMk/>
          <pc:sldMk cId="229096306" sldId="298"/>
        </pc:sldMkLst>
        <pc:picChg chg="mod">
          <ac:chgData name="이 진후" userId="7fa243eaee3913e4" providerId="LiveId" clId="{DDAB70F1-0D0A-4189-8031-B5ABC0751BA6}" dt="2021-11-30T12:26:23.858" v="1" actId="1035"/>
          <ac:picMkLst>
            <pc:docMk/>
            <pc:sldMk cId="229096306" sldId="298"/>
            <ac:picMk id="2052" creationId="{00000000-0000-0000-0000-000000000000}"/>
          </ac:picMkLst>
        </pc:picChg>
      </pc:sldChg>
      <pc:sldChg chg="addSp delSp modSp mod">
        <pc:chgData name="이 진후" userId="7fa243eaee3913e4" providerId="LiveId" clId="{DDAB70F1-0D0A-4189-8031-B5ABC0751BA6}" dt="2021-11-30T12:36:47.653" v="26" actId="14100"/>
        <pc:sldMkLst>
          <pc:docMk/>
          <pc:sldMk cId="3014362913" sldId="314"/>
        </pc:sldMkLst>
        <pc:picChg chg="add mod ord modCrop">
          <ac:chgData name="이 진후" userId="7fa243eaee3913e4" providerId="LiveId" clId="{DDAB70F1-0D0A-4189-8031-B5ABC0751BA6}" dt="2021-11-30T12:36:47.653" v="26" actId="14100"/>
          <ac:picMkLst>
            <pc:docMk/>
            <pc:sldMk cId="3014362913" sldId="314"/>
            <ac:picMk id="3" creationId="{3A2013C3-4CDF-4819-9ABC-C1435A49BF82}"/>
          </ac:picMkLst>
        </pc:picChg>
        <pc:picChg chg="del mod">
          <ac:chgData name="이 진후" userId="7fa243eaee3913e4" providerId="LiveId" clId="{DDAB70F1-0D0A-4189-8031-B5ABC0751BA6}" dt="2021-11-30T12:35:14.307" v="12" actId="478"/>
          <ac:picMkLst>
            <pc:docMk/>
            <pc:sldMk cId="3014362913" sldId="314"/>
            <ac:picMk id="5" creationId="{6F7366FB-7DF0-4253-B20D-1D6F2E38304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1E8E7-61D8-4B3D-BCB7-0EC145D37001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4F81A3-B8C3-4370-ABC3-0746BD8E11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295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코로나 </a:t>
            </a:r>
            <a:r>
              <a:rPr lang="ko-KR" altLang="en-US" dirty="0" err="1"/>
              <a:t>코비드</a:t>
            </a:r>
            <a:r>
              <a:rPr lang="en-US" altLang="ko-KR" dirty="0"/>
              <a:t>19</a:t>
            </a:r>
            <a:r>
              <a:rPr lang="ko-KR" altLang="en-US" dirty="0"/>
              <a:t>에 대한 종합 관리 시스템 발표를 맡은 </a:t>
            </a:r>
            <a:r>
              <a:rPr lang="en-US" altLang="ko-KR" dirty="0"/>
              <a:t>3</a:t>
            </a:r>
            <a:r>
              <a:rPr lang="ko-KR" altLang="en-US" dirty="0"/>
              <a:t>조 </a:t>
            </a:r>
            <a:r>
              <a:rPr lang="ko-KR" altLang="en-US" dirty="0" err="1"/>
              <a:t>원해연이라고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045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정부 페이지에서 </a:t>
            </a:r>
            <a:r>
              <a:rPr lang="en-US" altLang="ko-KR" dirty="0" smtClean="0"/>
              <a:t>login</a:t>
            </a:r>
            <a:r>
              <a:rPr lang="ko-KR" altLang="en-US" dirty="0" smtClean="0"/>
              <a:t>은 관리자와 일반 사용자로 나뉩니다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관리자는 특정 아이디와 비밀번호를 통해서만 접속할 수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일반 사용자는 본인 이름과 주민등록번호로 접속이 가능합니다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만약 등록되지 않은 사용자가 접속하는 경우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등록된 사용자가 아니라는 안내 메시지를 보여주게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687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일반 사용자의 페이지는 접종 여부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접종 경과일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코로나</a:t>
            </a:r>
            <a:r>
              <a:rPr lang="en-US" altLang="ko-KR" dirty="0" smtClean="0"/>
              <a:t>19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현황에 대한 </a:t>
            </a:r>
            <a:r>
              <a:rPr lang="ko-KR" altLang="en-US" baseline="0" dirty="0" err="1" smtClean="0"/>
              <a:t>정보조회만</a:t>
            </a:r>
            <a:r>
              <a:rPr lang="ko-KR" altLang="en-US" baseline="0" dirty="0" smtClean="0"/>
              <a:t> 가능하며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따로 수정할 수 없습니다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511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관리자 페이지는 사용자 페이지와 다르게 각 병원 별 백신 보유현황을 확인할 수 있고 제약사에 백신 </a:t>
            </a:r>
            <a:r>
              <a:rPr lang="ko-KR" altLang="en-US" dirty="0" err="1" smtClean="0"/>
              <a:t>발주요청이</a:t>
            </a:r>
            <a:r>
              <a:rPr lang="ko-KR" altLang="en-US" dirty="0" smtClean="0"/>
              <a:t> 가능합니다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 각 병원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제약사의 홈페이지에 접속 할 수 있습니다</a:t>
            </a:r>
            <a:r>
              <a:rPr lang="en-US" altLang="ko-KR" baseline="0" dirty="0" smtClean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139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백신 발주의 경우 요청 </a:t>
            </a:r>
            <a:r>
              <a:rPr lang="ko-KR" altLang="en-US" dirty="0" err="1" smtClean="0"/>
              <a:t>병원명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백신종류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수량을 입력하여 해당 제약사에 백신</a:t>
            </a:r>
            <a:r>
              <a:rPr lang="ko-KR" altLang="en-US" baseline="0" dirty="0" smtClean="0"/>
              <a:t> 발주 요청을 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55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제약사 페이지는 백신 수주</a:t>
            </a:r>
            <a:r>
              <a:rPr lang="en-US" altLang="ko-KR" dirty="0"/>
              <a:t>, </a:t>
            </a:r>
            <a:r>
              <a:rPr lang="ko-KR" altLang="en-US" dirty="0"/>
              <a:t>백신 생산 및 계획 </a:t>
            </a:r>
            <a:r>
              <a:rPr lang="ko-KR" altLang="en-US" baseline="0" dirty="0"/>
              <a:t>페이지로 구성됩니다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596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과거 생산량은 구매 테이블을 통해 해당 제약사에서 현재 날짜까지 수주한 백신 개수를 바탕으로 생산량을 보여줍니다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87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생산 계획량은 월별 </a:t>
            </a:r>
            <a:r>
              <a:rPr lang="ko-KR" altLang="en-US" dirty="0" err="1" smtClean="0"/>
              <a:t>발주량을</a:t>
            </a:r>
            <a:r>
              <a:rPr lang="ko-KR" altLang="en-US" dirty="0" smtClean="0"/>
              <a:t> 바탕으로 해당 월의 </a:t>
            </a:r>
            <a:r>
              <a:rPr lang="ko-KR" altLang="en-US" dirty="0" err="1" smtClean="0"/>
              <a:t>발주량에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10%</a:t>
            </a:r>
            <a:r>
              <a:rPr lang="ko-KR" altLang="en-US" dirty="0" smtClean="0"/>
              <a:t>를 증가시켜 생산할 계획을 세웁니다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664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재고량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폐기량 페이지는 제약사에서 관리되는 백신의 재고량과 월별 누적 폐기량을 보여줍니다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731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제공페이지는 각 병원에서 발주한 백신의 수량을 표로 보여주고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백신 수주 및 생산이 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96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제약사에서 백신을 수주할 수 있는 페이지입니다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수주하려는 </a:t>
            </a:r>
            <a:r>
              <a:rPr lang="ko-KR" altLang="en-US" dirty="0" err="1" smtClean="0"/>
              <a:t>병원명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수량을 입력하여 수주가 가능합니다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현재 재고량보다 많은 양을 수주할 경우 수량이 부족하다는 경고가 나오게 되고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243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</a:t>
            </a:r>
            <a:r>
              <a:rPr lang="ko-KR" altLang="en-US" baseline="0" dirty="0"/>
              <a:t> 순서</a:t>
            </a:r>
            <a:r>
              <a:rPr lang="ko-KR" altLang="en-US" dirty="0"/>
              <a:t>는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er</a:t>
            </a:r>
            <a:r>
              <a:rPr lang="en-US" altLang="ko-KR" baseline="0" dirty="0"/>
              <a:t> diagram </a:t>
            </a:r>
            <a:r>
              <a:rPr lang="ko-KR" altLang="en-US" baseline="0" dirty="0"/>
              <a:t>설계</a:t>
            </a:r>
            <a:r>
              <a:rPr lang="en-US" altLang="ko-KR" baseline="0" dirty="0"/>
              <a:t>, database </a:t>
            </a:r>
            <a:r>
              <a:rPr lang="ko-KR" altLang="en-US" baseline="0" dirty="0"/>
              <a:t>구현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php</a:t>
            </a:r>
            <a:r>
              <a:rPr lang="en-US" altLang="ko-KR" baseline="0" dirty="0"/>
              <a:t> </a:t>
            </a:r>
            <a:r>
              <a:rPr lang="ko-KR" altLang="en-US" baseline="0" dirty="0"/>
              <a:t>구현 순으로 진행 할 예정입니다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043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이후 </a:t>
            </a:r>
            <a:r>
              <a:rPr lang="ko-KR" altLang="en-US" baseline="0" dirty="0" smtClean="0"/>
              <a:t>해당페이지에서 필요한 수량만큼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백신을 생산 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297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병원 페이지는 </a:t>
            </a:r>
            <a:r>
              <a:rPr lang="ko-KR" altLang="en-US" dirty="0" err="1" smtClean="0"/>
              <a:t>전체환자</a:t>
            </a:r>
            <a:r>
              <a:rPr lang="ko-KR" altLang="en-US" dirty="0" smtClean="0"/>
              <a:t> 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환자정보관리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백신관리</a:t>
            </a:r>
            <a:r>
              <a:rPr lang="ko-KR" altLang="en-US" dirty="0" smtClean="0"/>
              <a:t> 페이지로 </a:t>
            </a:r>
            <a:r>
              <a:rPr lang="ko-KR" altLang="en-US" baseline="0" dirty="0" smtClean="0"/>
              <a:t>구성됩니다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343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병원 페이지는 영남대병원을 예시로 들겠습니다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전체 환자 조회 페이지는 병원에 등록된 모든 환자의 정보를 조회할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762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이름과 주민등록번호를 바탕으로 등록된 특정 환자를 조회 한 페이지입니다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위 페이지에서 환자 정보 수정</a:t>
            </a:r>
            <a:r>
              <a:rPr lang="ko-KR" altLang="en-US" baseline="0" dirty="0" smtClean="0"/>
              <a:t> 및 삭제가 가능합니다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247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수정을 하는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등록된 정보를 화면에 나타내 주게 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이후 관리자가 원하는 정보를 수정할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9712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삭제의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수정과 동일하게 등록된 정보를 화면에 나타내 주고</a:t>
            </a:r>
            <a:r>
              <a:rPr lang="ko-KR" altLang="en-US" baseline="0" dirty="0" smtClean="0"/>
              <a:t> 환자의 정보가 맞는지 확인 후 삭제할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776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신규 환자 등록은 환자의 신상정보를 입력하여 신규 환자를 등록할 수 있습니다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만약 환자가 백신을 접종한 경우 백신 고유번호를 입력하지 않아도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자동으로 백신 중 하나를 할당해 주게 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19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물품관리 페이지는 병원이 보유하고 있는 백신의 정보와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재고량과 누적 폐기량을 보여줍니다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5528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팀 프로젝트를 위해 팀원들이 맡은 역할 및 공헌도는 다음과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2588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이상으로 발표를 마치고 실제 구현한 </a:t>
            </a:r>
            <a:r>
              <a:rPr lang="ko-KR" altLang="en-US" dirty="0" err="1" smtClean="0"/>
              <a:t>웹페이지로</a:t>
            </a:r>
            <a:r>
              <a:rPr lang="ko-KR" altLang="en-US" dirty="0" smtClean="0"/>
              <a:t> 시연을 하겠습니다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320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Er</a:t>
            </a:r>
            <a:r>
              <a:rPr lang="en-US" altLang="ko-KR" baseline="0" dirty="0"/>
              <a:t> diagram</a:t>
            </a:r>
            <a:r>
              <a:rPr lang="ko-KR" altLang="en-US" baseline="0" dirty="0"/>
              <a:t>의 모습은 다음과 같습니다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정부는 국민</a:t>
            </a:r>
            <a:r>
              <a:rPr lang="en-US" altLang="ko-KR" baseline="0" dirty="0"/>
              <a:t>, </a:t>
            </a:r>
            <a:r>
              <a:rPr lang="ko-KR" altLang="en-US" baseline="0" dirty="0"/>
              <a:t>코로나 관련 데이터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백신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구매 테이블을 관리하고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병원은 환자 정보를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제약사는 백신 정보를 관리합니다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476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 설계된 </a:t>
            </a:r>
            <a:r>
              <a:rPr lang="en-US" altLang="ko-KR" dirty="0" err="1" smtClean="0"/>
              <a:t>er</a:t>
            </a:r>
            <a:r>
              <a:rPr lang="en-US" altLang="ko-KR" dirty="0" smtClean="0"/>
              <a:t> diagram</a:t>
            </a:r>
            <a:r>
              <a:rPr lang="ko-KR" altLang="en-US" dirty="0" smtClean="0"/>
              <a:t>을 기반으로 </a:t>
            </a:r>
            <a:r>
              <a:rPr lang="en-US" altLang="ko-KR" dirty="0" smtClean="0"/>
              <a:t>m</a:t>
            </a:r>
            <a:r>
              <a:rPr lang="en-US" altLang="ko-KR" baseline="0" dirty="0" smtClean="0"/>
              <a:t>y </a:t>
            </a:r>
            <a:r>
              <a:rPr lang="en-US" altLang="ko-KR" baseline="0" dirty="0" err="1" smtClean="0"/>
              <a:t>sql</a:t>
            </a:r>
            <a:r>
              <a:rPr lang="ko-KR" altLang="en-US" baseline="0" dirty="0" smtClean="0"/>
              <a:t>에서 작성한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database</a:t>
            </a:r>
            <a:r>
              <a:rPr lang="ko-KR" altLang="en-US" dirty="0" smtClean="0"/>
              <a:t>의 구조입니다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182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정부 </a:t>
            </a:r>
            <a:r>
              <a:rPr lang="en-US" altLang="ko-KR" dirty="0" smtClean="0"/>
              <a:t>database</a:t>
            </a:r>
            <a:r>
              <a:rPr lang="ko-KR" altLang="en-US" dirty="0" smtClean="0"/>
              <a:t>에 속해 있는 테이블은 다음과 같고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pk</a:t>
            </a:r>
            <a:r>
              <a:rPr lang="ko-KR" altLang="en-US" baseline="0" dirty="0" smtClean="0"/>
              <a:t>는 빨간색 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fk</a:t>
            </a:r>
            <a:r>
              <a:rPr lang="ko-KR" altLang="en-US" baseline="0" dirty="0" smtClean="0"/>
              <a:t>는 파란색으로 표시 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Government </a:t>
            </a:r>
            <a:r>
              <a:rPr lang="ko-KR" altLang="en-US" baseline="0" dirty="0" smtClean="0"/>
              <a:t>테이블은 병원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제약사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국민을 구분하는 아이디를 보유하고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Public </a:t>
            </a:r>
            <a:r>
              <a:rPr lang="ko-KR" altLang="en-US" baseline="0" dirty="0" smtClean="0"/>
              <a:t>테이블은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국민들의 정보를</a:t>
            </a:r>
            <a:r>
              <a:rPr lang="en-US" altLang="ko-KR" baseline="0" dirty="0" smtClean="0"/>
              <a:t>, Hospital </a:t>
            </a:r>
            <a:r>
              <a:rPr lang="ko-KR" altLang="en-US" baseline="0" dirty="0" smtClean="0"/>
              <a:t>테이블은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해당 병원의 정보를 </a:t>
            </a:r>
            <a:r>
              <a:rPr lang="en-US" altLang="ko-KR" baseline="0" dirty="0" smtClean="0"/>
              <a:t>,Company </a:t>
            </a:r>
            <a:r>
              <a:rPr lang="ko-KR" altLang="en-US" baseline="0" dirty="0" smtClean="0"/>
              <a:t>테이블은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해당 제약사의 정보를 보유하고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위 세 테이블은 각각의 </a:t>
            </a:r>
            <a:r>
              <a:rPr lang="en-US" altLang="ko-KR" baseline="0" dirty="0" smtClean="0"/>
              <a:t>ID</a:t>
            </a:r>
            <a:r>
              <a:rPr lang="ko-KR" altLang="en-US" baseline="0" dirty="0" smtClean="0"/>
              <a:t>를 통해 정부테이블과 연결되게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458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patient </a:t>
            </a:r>
            <a:r>
              <a:rPr lang="ko-KR" altLang="en-US" dirty="0" smtClean="0"/>
              <a:t>테이블은 환자의 정보를 보유하고 있으며 주민등록번호와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병원 이름을 통해 </a:t>
            </a:r>
            <a:r>
              <a:rPr lang="en-US" altLang="ko-KR" dirty="0" smtClean="0"/>
              <a:t>public </a:t>
            </a:r>
            <a:r>
              <a:rPr lang="ko-KR" altLang="en-US" dirty="0" smtClean="0"/>
              <a:t>테이블 </a:t>
            </a:r>
            <a:r>
              <a:rPr lang="en-US" altLang="ko-KR" dirty="0" smtClean="0"/>
              <a:t>,  hospital </a:t>
            </a:r>
            <a:r>
              <a:rPr lang="ko-KR" altLang="en-US" dirty="0" smtClean="0"/>
              <a:t>테이블과 연결됩니다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vaccine </a:t>
            </a:r>
            <a:r>
              <a:rPr lang="ko-KR" altLang="en-US" dirty="0" smtClean="0"/>
              <a:t>테이블은백신에 대한 정보를 보유하고 있으며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제약사명을</a:t>
            </a:r>
            <a:r>
              <a:rPr lang="ko-KR" altLang="en-US" dirty="0" smtClean="0"/>
              <a:t> 통해 </a:t>
            </a:r>
            <a:r>
              <a:rPr lang="en-US" altLang="ko-KR" dirty="0" smtClean="0"/>
              <a:t>company </a:t>
            </a:r>
            <a:r>
              <a:rPr lang="ko-KR" altLang="en-US" dirty="0" smtClean="0"/>
              <a:t>테이블과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연결 되게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670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Purchase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테이블은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백신의 발주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수주 정보를 담고 있으며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발주 </a:t>
            </a:r>
            <a:r>
              <a:rPr lang="ko-KR" altLang="en-US" baseline="0" dirty="0" err="1" smtClean="0"/>
              <a:t>기관명으로</a:t>
            </a:r>
            <a:r>
              <a:rPr lang="ko-KR" altLang="en-US" baseline="0" dirty="0" smtClean="0"/>
              <a:t>  병원과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납품 </a:t>
            </a:r>
            <a:r>
              <a:rPr lang="ko-KR" altLang="en-US" baseline="0" dirty="0" err="1" smtClean="0"/>
              <a:t>기관명으로</a:t>
            </a:r>
            <a:r>
              <a:rPr lang="ko-KR" altLang="en-US" baseline="0" dirty="0" smtClean="0"/>
              <a:t> 제약사와 연결되어있습니다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COVID19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테이블은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코로나</a:t>
            </a:r>
            <a:r>
              <a:rPr lang="en-US" altLang="ko-KR" baseline="0" dirty="0" smtClean="0"/>
              <a:t>19 </a:t>
            </a:r>
            <a:r>
              <a:rPr lang="ko-KR" altLang="en-US" baseline="0" dirty="0" smtClean="0"/>
              <a:t>현황에 관한 정보를 담고 있으며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사업자</a:t>
            </a:r>
            <a:r>
              <a:rPr lang="en-US" altLang="ko-KR" baseline="0" dirty="0" smtClean="0"/>
              <a:t>ID</a:t>
            </a:r>
            <a:r>
              <a:rPr lang="ko-KR" altLang="en-US" baseline="0" dirty="0" smtClean="0"/>
              <a:t>를 통해 정부와 연결되어있습니다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914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구성에 관한 설명입니다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생성한 데이터베이스를 기반으로 코로나</a:t>
            </a:r>
            <a:r>
              <a:rPr lang="en-US" altLang="ko-KR" dirty="0" smtClean="0"/>
              <a:t>19 </a:t>
            </a:r>
            <a:r>
              <a:rPr lang="ko-KR" altLang="en-US" dirty="0" smtClean="0"/>
              <a:t>종합 관리 시스템을 구성하였습니다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187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정부 페이지는 </a:t>
            </a:r>
            <a:r>
              <a:rPr lang="en-US" altLang="ko-KR" dirty="0"/>
              <a:t>login,</a:t>
            </a:r>
            <a:r>
              <a:rPr lang="en-US" altLang="ko-KR" baseline="0" dirty="0"/>
              <a:t> admin, user </a:t>
            </a:r>
            <a:r>
              <a:rPr lang="ko-KR" altLang="en-US" baseline="0" dirty="0"/>
              <a:t>페이지로 구성됩니다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F81A3-B8C3-4370-ABC3-0746BD8E11B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315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9E653-DB3C-465E-898B-9B00C4748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B68CA3-955D-42B5-A0DB-4A200558E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AC0F28-A733-4378-B870-7153A1F16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1F563-CEFC-4BC2-A70B-E79E1B477440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16A542-7D49-4744-9C34-2ADB3C2C4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4D49CD-5252-4887-901A-188B3F55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B4D63-5C96-44D5-9336-271255A1FE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542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E5886D-DB29-470F-8784-D0781CE5D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139A12-0AFA-461C-B193-8B0F48035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5698A1-596A-4EF1-A5DA-4C4065C6F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1F563-CEFC-4BC2-A70B-E79E1B477440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E56B34-BCC6-48DF-ACDB-3F3642EFA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DE68-9FCB-42D1-86B1-E271B337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B4D63-5C96-44D5-9336-271255A1FE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864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56C384-6A88-4E46-99D4-3F83731D0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AADC1F-112E-4B21-98CF-31FCBCE36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E7670E-7B73-4106-A871-7BC5BD252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1F563-CEFC-4BC2-A70B-E79E1B477440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E8F949-EE47-41C9-93DB-B3F76CC71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41ACB1-B735-4CD1-9540-CBF01592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B4D63-5C96-44D5-9336-271255A1FE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468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5818C-D5FB-4F22-BB15-3F8E820F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248159-C2FE-4C9E-977A-E55443FC1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CADBC5-1FCF-4460-B11D-CBA9543ED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1F563-CEFC-4BC2-A70B-E79E1B477440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190414-3960-4B15-A7B2-3B6BDE02A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BDDF53-73E9-495C-8907-64C4EB05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B4D63-5C96-44D5-9336-271255A1FE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351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C861E-1E5C-4741-B412-B9282DEFF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C8D1E-743D-4C1F-B64A-A20DECD90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B238A0-3E25-448B-A069-26D080306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1F563-CEFC-4BC2-A70B-E79E1B477440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DA24C6-A371-461F-B92A-A251AD0F0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EC6476-72CD-4291-9F06-740B78C73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B4D63-5C96-44D5-9336-271255A1FE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79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8B8BF-AE7F-433D-B78C-DEDEC019D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308C54-9C6E-45B0-BBD8-F6958259D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F9D943-E0A8-40B6-A796-95D82EDC5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62D176-6DFE-48B3-A00B-2676E9E4B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1F563-CEFC-4BC2-A70B-E79E1B477440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805C35-0953-471B-9E31-04553AF1F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3A9E50-5789-4ABF-858F-1202B02F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B4D63-5C96-44D5-9336-271255A1FE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680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6CAD8-D44C-4C93-9103-263C8518F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5133D0-FBC4-403B-810D-02B59D85D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0B1962-3ECB-4408-8E8A-0C866458D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CB034B-5BD3-479E-9514-95EE21B3D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16903A-967D-486B-9CF9-BC1A82184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974131-B64D-4C9D-8117-14666D18B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1F563-CEFC-4BC2-A70B-E79E1B477440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A6996EE-5895-4991-9952-C380FC2A7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9BBE4D-F275-4693-A6E3-ABF0FAB9C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B4D63-5C96-44D5-9336-271255A1FE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57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05A752-2DBE-4404-87EB-5A5757833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000A45-BEC5-40FB-A586-7E0E3E14A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1F563-CEFC-4BC2-A70B-E79E1B477440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D7DA52-4EFE-43AE-8BC5-AEF06D4BB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4484A9-2E86-4CD6-9EFD-E40B8EB3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B4D63-5C96-44D5-9336-271255A1FE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245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842B0E-24D8-4028-8B1D-87021C25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1F563-CEFC-4BC2-A70B-E79E1B477440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C194BA-FCC2-466A-955D-C9877A07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8A436C-643E-4EAE-A756-C401F066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B4D63-5C96-44D5-9336-271255A1FE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5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622F8-51F5-417E-AB82-D0FA526B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D048C7-FDCC-4D61-A192-8CC1CA3F9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70459D-9053-405A-A299-C8DBCF36C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403D06-50CE-470B-8FA3-E06D825C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1F563-CEFC-4BC2-A70B-E79E1B477440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BBE767-1E58-462D-84A6-B48710DE5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AD9E58-6047-47D9-B791-516136507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B4D63-5C96-44D5-9336-271255A1FE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960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7D811-DC60-4469-A489-4A012A5D8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681AD7-733A-4661-84D3-F98CE97D5A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2CD453-BDFB-4CCD-AEA7-A3D1968F5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87BF3B-43C2-4676-A2C8-2270F42BF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1F563-CEFC-4BC2-A70B-E79E1B477440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75F6DE-8CF0-4927-8744-CE21C5554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20ADC9-3396-4393-930E-169C7F5B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B4D63-5C96-44D5-9336-271255A1FE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008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9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D7BBF8-86C4-4C1E-95E1-3EB8F3C53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0167AA-5D53-41E4-8ACE-8EE88ADF7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CBBDB5-AF97-4299-8CC4-549A9DD9C0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1F563-CEFC-4BC2-A70B-E79E1B477440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035CD3-DFAE-487F-B2CD-A66EC08D3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9CBDDB-C268-402E-ADDC-19D882A1F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B4D63-5C96-44D5-9336-271255A1FE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9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010B282D-8706-47C7-BBFB-8587CCAD77E7}"/>
              </a:ext>
            </a:extLst>
          </p:cNvPr>
          <p:cNvSpPr/>
          <p:nvPr/>
        </p:nvSpPr>
        <p:spPr>
          <a:xfrm>
            <a:off x="6564945" y="530750"/>
            <a:ext cx="5252803" cy="5148470"/>
          </a:xfrm>
          <a:prstGeom prst="ellipse">
            <a:avLst/>
          </a:prstGeom>
          <a:noFill/>
          <a:ln>
            <a:solidFill>
              <a:srgbClr val="507C5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E6F9B9B1-B51C-451C-8818-2381A8E8DA90}"/>
              </a:ext>
            </a:extLst>
          </p:cNvPr>
          <p:cNvSpPr/>
          <p:nvPr/>
        </p:nvSpPr>
        <p:spPr>
          <a:xfrm>
            <a:off x="0" y="3753015"/>
            <a:ext cx="12192000" cy="3104984"/>
          </a:xfrm>
          <a:custGeom>
            <a:avLst/>
            <a:gdLst>
              <a:gd name="connsiteX0" fmla="*/ 0 w 12192000"/>
              <a:gd name="connsiteY0" fmla="*/ 0 h 3104984"/>
              <a:gd name="connsiteX1" fmla="*/ 12056828 w 12192000"/>
              <a:gd name="connsiteY1" fmla="*/ 1311965 h 3104984"/>
              <a:gd name="connsiteX2" fmla="*/ 12192000 w 12192000"/>
              <a:gd name="connsiteY2" fmla="*/ 1311965 h 3104984"/>
              <a:gd name="connsiteX3" fmla="*/ 12192000 w 12192000"/>
              <a:gd name="connsiteY3" fmla="*/ 3104984 h 3104984"/>
              <a:gd name="connsiteX4" fmla="*/ 0 w 12192000"/>
              <a:gd name="connsiteY4" fmla="*/ 3104984 h 3104984"/>
              <a:gd name="connsiteX5" fmla="*/ 0 w 12192000"/>
              <a:gd name="connsiteY5" fmla="*/ 1311965 h 310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104984">
                <a:moveTo>
                  <a:pt x="0" y="0"/>
                </a:moveTo>
                <a:lnTo>
                  <a:pt x="12056828" y="1311965"/>
                </a:lnTo>
                <a:lnTo>
                  <a:pt x="12192000" y="1311965"/>
                </a:lnTo>
                <a:lnTo>
                  <a:pt x="12192000" y="3104984"/>
                </a:lnTo>
                <a:lnTo>
                  <a:pt x="0" y="3104984"/>
                </a:lnTo>
                <a:lnTo>
                  <a:pt x="0" y="1311965"/>
                </a:lnTo>
                <a:close/>
              </a:path>
            </a:pathLst>
          </a:custGeom>
          <a:solidFill>
            <a:srgbClr val="AFD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 descr="장난감, 인형, 벡터그래픽이(가) 표시된 사진&#10;&#10;자동 생성된 설명">
            <a:extLst>
              <a:ext uri="{FF2B5EF4-FFF2-40B4-BE49-F238E27FC236}">
                <a16:creationId xmlns:a16="http://schemas.microsoft.com/office/drawing/2014/main" id="{20ACBC45-376B-4D50-B61A-9F8671481E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50" b="99850" l="1100" r="96467">
                        <a14:foregroundMark x1="18733" y1="68300" x2="19100" y2="78400"/>
                        <a14:foregroundMark x1="19100" y1="78400" x2="20967" y2="83150"/>
                        <a14:foregroundMark x1="22967" y1="65400" x2="30467" y2="82450"/>
                        <a14:foregroundMark x1="30467" y1="82450" x2="30467" y2="82450"/>
                        <a14:foregroundMark x1="30100" y1="70950" x2="58767" y2="70950"/>
                        <a14:foregroundMark x1="48567" y1="59250" x2="46800" y2="66900"/>
                        <a14:foregroundMark x1="46800" y1="66900" x2="48033" y2="75500"/>
                        <a14:foregroundMark x1="48033" y1="75500" x2="51500" y2="81350"/>
                        <a14:foregroundMark x1="51500" y1="81350" x2="68000" y2="78800"/>
                        <a14:foregroundMark x1="68000" y1="78800" x2="79700" y2="82400"/>
                        <a14:foregroundMark x1="79700" y1="82400" x2="84767" y2="81400"/>
                        <a14:foregroundMark x1="84767" y1="81400" x2="85133" y2="72800"/>
                        <a14:foregroundMark x1="54733" y1="69200" x2="53433" y2="76450"/>
                        <a14:foregroundMark x1="53433" y1="76450" x2="30967" y2="78150"/>
                        <a14:foregroundMark x1="30967" y1="78150" x2="20500" y2="85200"/>
                        <a14:foregroundMark x1="10233" y1="75350" x2="12533" y2="92650"/>
                        <a14:foregroundMark x1="12533" y1="92650" x2="13467" y2="93100"/>
                        <a14:foregroundMark x1="41367" y1="98550" x2="83067" y2="95400"/>
                        <a14:foregroundMark x1="83067" y1="95400" x2="88033" y2="95750"/>
                        <a14:foregroundMark x1="88033" y1="95750" x2="89300" y2="95550"/>
                        <a14:foregroundMark x1="73833" y1="71900" x2="94400" y2="69100"/>
                        <a14:foregroundMark x1="94400" y1="69100" x2="94400" y2="69100"/>
                        <a14:foregroundMark x1="91300" y1="71650" x2="88800" y2="79600"/>
                        <a14:foregroundMark x1="88800" y1="79600" x2="87600" y2="98650"/>
                        <a14:foregroundMark x1="96467" y1="86500" x2="95933" y2="99600"/>
                        <a14:foregroundMark x1="9833" y1="69200" x2="6200" y2="73850"/>
                        <a14:foregroundMark x1="6200" y1="73850" x2="4367" y2="84000"/>
                        <a14:foregroundMark x1="4367" y1="84000" x2="4667" y2="99850"/>
                        <a14:foregroundMark x1="1100" y1="88100" x2="1100" y2="85200"/>
                        <a14:foregroundMark x1="32233" y1="8450" x2="35033" y2="9150"/>
                        <a14:foregroundMark x1="70733" y1="8250" x2="72600" y2="8450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9536"/>
            <a:ext cx="7461267" cy="522134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40CC972-314F-427E-BE41-B68F3CC25BF3}"/>
              </a:ext>
            </a:extLst>
          </p:cNvPr>
          <p:cNvGrpSpPr/>
          <p:nvPr/>
        </p:nvGrpSpPr>
        <p:grpSpPr>
          <a:xfrm>
            <a:off x="6236502" y="2029936"/>
            <a:ext cx="5859351" cy="1816835"/>
            <a:chOff x="5855181" y="1524322"/>
            <a:chExt cx="5859351" cy="1816835"/>
          </a:xfrm>
        </p:grpSpPr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CB1412B1-69B1-4B6E-9CDE-8F5355743EDD}"/>
                </a:ext>
              </a:extLst>
            </p:cNvPr>
            <p:cNvSpPr txBox="1">
              <a:spLocks/>
            </p:cNvSpPr>
            <p:nvPr/>
          </p:nvSpPr>
          <p:spPr>
            <a:xfrm>
              <a:off x="5905520" y="1544684"/>
              <a:ext cx="5809012" cy="17964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4800" dirty="0">
                  <a:ln w="149225">
                    <a:solidFill>
                      <a:schemeClr val="tx1"/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COVID-19</a:t>
              </a:r>
              <a:r>
                <a:rPr lang="ko-KR" altLang="en-US" sz="4800" dirty="0">
                  <a:ln w="149225">
                    <a:solidFill>
                      <a:schemeClr val="tx1"/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en-US" altLang="ko-KR" sz="4800" dirty="0">
                  <a:ln w="149225">
                    <a:solidFill>
                      <a:schemeClr val="tx1"/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/>
              </a:r>
              <a:br>
                <a:rPr lang="en-US" altLang="ko-KR" sz="4800" dirty="0">
                  <a:ln w="149225">
                    <a:solidFill>
                      <a:schemeClr val="tx1"/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</a:br>
              <a:r>
                <a:rPr lang="en-US" altLang="ko-KR" sz="4800" dirty="0">
                  <a:ln w="149225">
                    <a:solidFill>
                      <a:schemeClr val="tx1"/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DATABASE</a:t>
              </a:r>
              <a:endParaRPr lang="ko-KR" altLang="en-US" sz="4800" dirty="0">
                <a:ln w="149225">
                  <a:solidFill>
                    <a:schemeClr val="tx1"/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F2A20A1C-60E7-4D4D-9CCD-F3085075FFB4}"/>
                </a:ext>
              </a:extLst>
            </p:cNvPr>
            <p:cNvSpPr txBox="1">
              <a:spLocks/>
            </p:cNvSpPr>
            <p:nvPr/>
          </p:nvSpPr>
          <p:spPr>
            <a:xfrm>
              <a:off x="5855181" y="1524322"/>
              <a:ext cx="5809012" cy="17964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4800" dirty="0">
                  <a:ln w="14922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COVID-19</a:t>
              </a:r>
              <a:r>
                <a:rPr lang="ko-KR" altLang="en-US" sz="4800" dirty="0">
                  <a:ln w="14922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en-US" altLang="ko-KR" sz="4800" dirty="0">
                  <a:ln w="14922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/>
              </a:r>
              <a:br>
                <a:rPr lang="en-US" altLang="ko-KR" sz="4800" dirty="0">
                  <a:ln w="14922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</a:br>
              <a:r>
                <a:rPr lang="en-US" altLang="ko-KR" sz="4800" dirty="0">
                  <a:ln w="14922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DATABASE</a:t>
              </a:r>
              <a:endParaRPr lang="ko-KR" altLang="en-US" sz="4800" dirty="0">
                <a:ln w="149225">
                  <a:solidFill>
                    <a:schemeClr val="bg1"/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369C95AB-A8CC-4753-B134-2B05D72D6084}"/>
                </a:ext>
              </a:extLst>
            </p:cNvPr>
            <p:cNvSpPr txBox="1">
              <a:spLocks/>
            </p:cNvSpPr>
            <p:nvPr/>
          </p:nvSpPr>
          <p:spPr>
            <a:xfrm>
              <a:off x="5855181" y="1534503"/>
              <a:ext cx="5809012" cy="17964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4800" dirty="0">
                  <a:solidFill>
                    <a:srgbClr val="6EA27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COVID-19</a:t>
              </a:r>
              <a:r>
                <a:rPr lang="ko-KR" altLang="en-US" sz="4800" dirty="0">
                  <a:solidFill>
                    <a:srgbClr val="6EA27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en-US" altLang="ko-KR" sz="4800" dirty="0">
                  <a:solidFill>
                    <a:srgbClr val="6EA27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/>
              </a:r>
              <a:br>
                <a:rPr lang="en-US" altLang="ko-KR" sz="4800" dirty="0">
                  <a:solidFill>
                    <a:srgbClr val="6EA27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</a:br>
              <a:r>
                <a:rPr lang="en-US" altLang="ko-KR" sz="4800" dirty="0">
                  <a:solidFill>
                    <a:srgbClr val="6EA27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DATABASE</a:t>
              </a:r>
              <a:endParaRPr lang="ko-KR" altLang="en-US" sz="4800" dirty="0">
                <a:solidFill>
                  <a:srgbClr val="6EA27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F9D70E4F-92A9-454E-8EEE-697091155E7D}"/>
              </a:ext>
            </a:extLst>
          </p:cNvPr>
          <p:cNvSpPr/>
          <p:nvPr/>
        </p:nvSpPr>
        <p:spPr>
          <a:xfrm>
            <a:off x="10272345" y="-99381"/>
            <a:ext cx="1957802" cy="1918916"/>
          </a:xfrm>
          <a:prstGeom prst="ellipse">
            <a:avLst/>
          </a:prstGeom>
          <a:noFill/>
          <a:ln>
            <a:solidFill>
              <a:srgbClr val="6EA27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BAE10FF-5B0F-4ED4-BD5C-ADDDA5144350}"/>
              </a:ext>
            </a:extLst>
          </p:cNvPr>
          <p:cNvSpPr/>
          <p:nvPr/>
        </p:nvSpPr>
        <p:spPr>
          <a:xfrm>
            <a:off x="9122802" y="5809443"/>
            <a:ext cx="2417196" cy="697888"/>
          </a:xfrm>
          <a:prstGeom prst="roundRect">
            <a:avLst>
              <a:gd name="adj" fmla="val 50000"/>
            </a:avLst>
          </a:prstGeom>
          <a:solidFill>
            <a:srgbClr val="507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5C3B07-E2C5-4411-ABB6-73E19B6A30F8}"/>
              </a:ext>
            </a:extLst>
          </p:cNvPr>
          <p:cNvSpPr txBox="1"/>
          <p:nvPr/>
        </p:nvSpPr>
        <p:spPr>
          <a:xfrm>
            <a:off x="9131281" y="5843852"/>
            <a:ext cx="2400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 3</a:t>
            </a:r>
            <a:r>
              <a:rPr lang="ko-KR" altLang="en-US" sz="4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 </a:t>
            </a:r>
            <a:r>
              <a:rPr lang="en-US" altLang="ko-KR" sz="4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  <a:endParaRPr lang="ko-KR" altLang="en-US" sz="4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432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20824" y="195943"/>
            <a:ext cx="11750351" cy="6662057"/>
            <a:chOff x="220824" y="195943"/>
            <a:chExt cx="11750351" cy="6662057"/>
          </a:xfrm>
        </p:grpSpPr>
        <p:sp>
          <p:nvSpPr>
            <p:cNvPr id="8" name="사다리꼴 7">
              <a:extLst>
                <a:ext uri="{FF2B5EF4-FFF2-40B4-BE49-F238E27FC236}">
                  <a16:creationId xmlns:a16="http://schemas.microsoft.com/office/drawing/2014/main" id="{77754CF0-0F5B-4781-B523-1259FADAB6D3}"/>
                </a:ext>
              </a:extLst>
            </p:cNvPr>
            <p:cNvSpPr/>
            <p:nvPr/>
          </p:nvSpPr>
          <p:spPr>
            <a:xfrm>
              <a:off x="3730201" y="6549922"/>
              <a:ext cx="4731598" cy="308078"/>
            </a:xfrm>
            <a:prstGeom prst="trapezoid">
              <a:avLst>
                <a:gd name="adj" fmla="val 43128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1016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5">
              <a:extLst>
                <a:ext uri="{FF2B5EF4-FFF2-40B4-BE49-F238E27FC236}">
                  <a16:creationId xmlns:a16="http://schemas.microsoft.com/office/drawing/2014/main" id="{2A939065-6105-4663-9193-AB41E8370C9F}"/>
                </a:ext>
              </a:extLst>
            </p:cNvPr>
            <p:cNvSpPr/>
            <p:nvPr/>
          </p:nvSpPr>
          <p:spPr>
            <a:xfrm>
              <a:off x="220824" y="195943"/>
              <a:ext cx="11750351" cy="6353979"/>
            </a:xfrm>
            <a:prstGeom prst="roundRect">
              <a:avLst>
                <a:gd name="adj" fmla="val 3405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6">
              <a:extLst>
                <a:ext uri="{FF2B5EF4-FFF2-40B4-BE49-F238E27FC236}">
                  <a16:creationId xmlns:a16="http://schemas.microsoft.com/office/drawing/2014/main" id="{9DF7223B-D1DA-4E24-AB28-64E4D74CF639}"/>
                </a:ext>
              </a:extLst>
            </p:cNvPr>
            <p:cNvSpPr/>
            <p:nvPr/>
          </p:nvSpPr>
          <p:spPr>
            <a:xfrm>
              <a:off x="220824" y="195943"/>
              <a:ext cx="11750351" cy="6012178"/>
            </a:xfrm>
            <a:prstGeom prst="round2SameRect">
              <a:avLst>
                <a:gd name="adj1" fmla="val 3826"/>
                <a:gd name="adj2" fmla="val 0"/>
              </a:avLst>
            </a:prstGeom>
            <a:solidFill>
              <a:srgbClr val="F2F2F2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07C55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4214D9A-9C89-4BC4-A3C1-AF61AE1F62A0}"/>
                </a:ext>
              </a:extLst>
            </p:cNvPr>
            <p:cNvSpPr/>
            <p:nvPr/>
          </p:nvSpPr>
          <p:spPr>
            <a:xfrm>
              <a:off x="432318" y="373225"/>
              <a:ext cx="11327363" cy="58348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32461CF-7BE1-4982-8768-896E73DFFC60}"/>
                </a:ext>
              </a:extLst>
            </p:cNvPr>
            <p:cNvSpPr/>
            <p:nvPr/>
          </p:nvSpPr>
          <p:spPr>
            <a:xfrm>
              <a:off x="432318" y="373225"/>
              <a:ext cx="11327363" cy="4758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4ABF4F-7407-478A-A867-D679129C3816}"/>
                </a:ext>
              </a:extLst>
            </p:cNvPr>
            <p:cNvSpPr/>
            <p:nvPr/>
          </p:nvSpPr>
          <p:spPr>
            <a:xfrm>
              <a:off x="1930559" y="467155"/>
              <a:ext cx="8341730" cy="2880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hlinkClick r:id="rId3"/>
                </a:rPr>
                <a:t>http://localhost/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login.php</a:t>
              </a:r>
              <a:endParaRPr lang="ko-KR" altLang="en-US" sz="1400" dirty="0">
                <a:solidFill>
                  <a:srgbClr val="A2959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2596B52-7803-40A8-8E5B-65C31B1DC24E}"/>
                </a:ext>
              </a:extLst>
            </p:cNvPr>
            <p:cNvGrpSpPr/>
            <p:nvPr/>
          </p:nvGrpSpPr>
          <p:grpSpPr>
            <a:xfrm>
              <a:off x="10495539" y="476694"/>
              <a:ext cx="998066" cy="255149"/>
              <a:chOff x="9688404" y="466716"/>
              <a:chExt cx="998066" cy="255149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C802C97-CE11-43B0-B97D-8DA6DA870EDD}"/>
                  </a:ext>
                </a:extLst>
              </p:cNvPr>
              <p:cNvSpPr/>
              <p:nvPr/>
            </p:nvSpPr>
            <p:spPr>
              <a:xfrm>
                <a:off x="9688404" y="472402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B7FD00F-4A02-4178-8C32-DB9FB9914E21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7C8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48F9D8B7-C472-46CC-903B-34B5651B549E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rgbClr val="00B0F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18E2478-F653-4DB5-BEDA-E3254887F927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F8EA5E1-2169-4E79-B4F7-86B0D39AD1D4}"/>
                  </a:ext>
                </a:extLst>
              </p:cNvPr>
              <p:cNvSpPr/>
              <p:nvPr/>
            </p:nvSpPr>
            <p:spPr>
              <a:xfrm>
                <a:off x="9759135" y="639901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74D1A3B-EFA4-4EC3-9209-60A37116C40B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BCD58F1-55F9-4D94-88A0-D2AECEB9739F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6C06846-D3D4-4B89-9EBF-92611B812D51}"/>
                </a:ext>
              </a:extLst>
            </p:cNvPr>
            <p:cNvGrpSpPr/>
            <p:nvPr/>
          </p:nvGrpSpPr>
          <p:grpSpPr>
            <a:xfrm>
              <a:off x="660999" y="501987"/>
              <a:ext cx="1099222" cy="212231"/>
              <a:chOff x="6934019" y="667237"/>
              <a:chExt cx="932285" cy="1800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9" name="자유형 10">
                <a:extLst>
                  <a:ext uri="{FF2B5EF4-FFF2-40B4-BE49-F238E27FC236}">
                    <a16:creationId xmlns:a16="http://schemas.microsoft.com/office/drawing/2014/main" id="{BB99908F-9CA1-45F4-A5B3-B01897D81B78}"/>
                  </a:ext>
                </a:extLst>
              </p:cNvPr>
              <p:cNvSpPr/>
              <p:nvPr/>
            </p:nvSpPr>
            <p:spPr>
              <a:xfrm>
                <a:off x="6934019" y="681248"/>
                <a:ext cx="167797" cy="165121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ACD21F8-DC70-4704-81CF-C467D1A8FAF3}"/>
                  </a:ext>
                </a:extLst>
              </p:cNvPr>
              <p:cNvSpPr/>
              <p:nvPr/>
            </p:nvSpPr>
            <p:spPr>
              <a:xfrm rot="10800000">
                <a:off x="7199686" y="722379"/>
                <a:ext cx="143506" cy="828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덧셈 기호 25">
                <a:extLst>
                  <a:ext uri="{FF2B5EF4-FFF2-40B4-BE49-F238E27FC236}">
                    <a16:creationId xmlns:a16="http://schemas.microsoft.com/office/drawing/2014/main" id="{26445E36-C2DD-4CC6-BD8D-AE73EF1D504A}"/>
                  </a:ext>
                </a:extLst>
              </p:cNvPr>
              <p:cNvSpPr/>
              <p:nvPr/>
            </p:nvSpPr>
            <p:spPr>
              <a:xfrm rot="18900000">
                <a:off x="7686304" y="667237"/>
                <a:ext cx="180000" cy="180000"/>
              </a:xfrm>
              <a:prstGeom prst="mathPlus">
                <a:avLst>
                  <a:gd name="adj1" fmla="val 166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C8A91B25-8C5D-4D48-A2CC-5E80FE1DA045}"/>
                  </a:ext>
                </a:extLst>
              </p:cNvPr>
              <p:cNvSpPr/>
              <p:nvPr/>
            </p:nvSpPr>
            <p:spPr>
              <a:xfrm>
                <a:off x="7464940" y="690773"/>
                <a:ext cx="133173" cy="133173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94BC43-AADC-491C-9147-E5426D7101CB}"/>
                </a:ext>
              </a:extLst>
            </p:cNvPr>
            <p:cNvSpPr/>
            <p:nvPr/>
          </p:nvSpPr>
          <p:spPr>
            <a:xfrm>
              <a:off x="660999" y="851927"/>
              <a:ext cx="10899281" cy="5356194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EC68E4-3F1C-478B-B6AD-E45C872EB8ED}"/>
                </a:ext>
              </a:extLst>
            </p:cNvPr>
            <p:cNvSpPr/>
            <p:nvPr/>
          </p:nvSpPr>
          <p:spPr>
            <a:xfrm>
              <a:off x="11560280" y="3429000"/>
              <a:ext cx="199401" cy="4758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50800" dir="189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D70153-4100-4CF6-87A0-C1FFDA059F42}"/>
                </a:ext>
              </a:extLst>
            </p:cNvPr>
            <p:cNvSpPr/>
            <p:nvPr/>
          </p:nvSpPr>
          <p:spPr>
            <a:xfrm>
              <a:off x="5992979" y="6278734"/>
              <a:ext cx="206041" cy="20604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1026" name="Picture 2" descr="C:\Users\cheri\Desktop\팀플\ppt\양진이\1_메인화면\1_메인화면(로그인페이지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96" y="886046"/>
            <a:ext cx="10878870" cy="531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4ABF4F-7407-478A-A867-D679129C3816}"/>
              </a:ext>
            </a:extLst>
          </p:cNvPr>
          <p:cNvSpPr/>
          <p:nvPr/>
        </p:nvSpPr>
        <p:spPr>
          <a:xfrm>
            <a:off x="7526215" y="4097215"/>
            <a:ext cx="3905187" cy="144153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6725" indent="-285750" latinLnBrk="0">
              <a:buFont typeface="Wingdings" panose="05000000000000000000" pitchFamily="2" charset="2"/>
              <a:buChar char="ü"/>
              <a:defRPr/>
            </a:pP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Admin(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관리자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180975" latinLnBrk="0">
              <a:defRPr/>
            </a:pP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아이디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admin, 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비밀번호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admin</a:t>
            </a:r>
          </a:p>
          <a:p>
            <a:pPr marL="180975" latinLnBrk="0">
              <a:defRPr/>
            </a:pPr>
            <a:endParaRPr lang="en-US" altLang="ko-KR" sz="1600" kern="0" dirty="0">
              <a:solidFill>
                <a:prstClr val="black">
                  <a:lumMod val="65000"/>
                  <a:lumOff val="3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66725" indent="-285750" latinLnBrk="0">
              <a:buFont typeface="Wingdings" panose="05000000000000000000" pitchFamily="2" charset="2"/>
              <a:buChar char="ü"/>
              <a:defRPr/>
            </a:pP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User(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 사용자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180975" latinLnBrk="0">
              <a:defRPr/>
            </a:pP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아이디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‘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이름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’, 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비밀번호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‘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주민등록번호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46647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20824" y="195943"/>
            <a:ext cx="11750351" cy="6662057"/>
            <a:chOff x="220824" y="195943"/>
            <a:chExt cx="11750351" cy="6662057"/>
          </a:xfrm>
        </p:grpSpPr>
        <p:sp>
          <p:nvSpPr>
            <p:cNvPr id="8" name="사다리꼴 7">
              <a:extLst>
                <a:ext uri="{FF2B5EF4-FFF2-40B4-BE49-F238E27FC236}">
                  <a16:creationId xmlns:a16="http://schemas.microsoft.com/office/drawing/2014/main" id="{77754CF0-0F5B-4781-B523-1259FADAB6D3}"/>
                </a:ext>
              </a:extLst>
            </p:cNvPr>
            <p:cNvSpPr/>
            <p:nvPr/>
          </p:nvSpPr>
          <p:spPr>
            <a:xfrm>
              <a:off x="3730201" y="6549922"/>
              <a:ext cx="4731598" cy="308078"/>
            </a:xfrm>
            <a:prstGeom prst="trapezoid">
              <a:avLst>
                <a:gd name="adj" fmla="val 43128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1016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5">
              <a:extLst>
                <a:ext uri="{FF2B5EF4-FFF2-40B4-BE49-F238E27FC236}">
                  <a16:creationId xmlns:a16="http://schemas.microsoft.com/office/drawing/2014/main" id="{2A939065-6105-4663-9193-AB41E8370C9F}"/>
                </a:ext>
              </a:extLst>
            </p:cNvPr>
            <p:cNvSpPr/>
            <p:nvPr/>
          </p:nvSpPr>
          <p:spPr>
            <a:xfrm>
              <a:off x="220824" y="195943"/>
              <a:ext cx="11750351" cy="6353979"/>
            </a:xfrm>
            <a:prstGeom prst="roundRect">
              <a:avLst>
                <a:gd name="adj" fmla="val 3405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6">
              <a:extLst>
                <a:ext uri="{FF2B5EF4-FFF2-40B4-BE49-F238E27FC236}">
                  <a16:creationId xmlns:a16="http://schemas.microsoft.com/office/drawing/2014/main" id="{9DF7223B-D1DA-4E24-AB28-64E4D74CF639}"/>
                </a:ext>
              </a:extLst>
            </p:cNvPr>
            <p:cNvSpPr/>
            <p:nvPr/>
          </p:nvSpPr>
          <p:spPr>
            <a:xfrm>
              <a:off x="220824" y="195943"/>
              <a:ext cx="11750351" cy="6012178"/>
            </a:xfrm>
            <a:prstGeom prst="round2SameRect">
              <a:avLst>
                <a:gd name="adj1" fmla="val 3826"/>
                <a:gd name="adj2" fmla="val 0"/>
              </a:avLst>
            </a:prstGeom>
            <a:solidFill>
              <a:srgbClr val="F2F2F2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07C55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4214D9A-9C89-4BC4-A3C1-AF61AE1F62A0}"/>
                </a:ext>
              </a:extLst>
            </p:cNvPr>
            <p:cNvSpPr/>
            <p:nvPr/>
          </p:nvSpPr>
          <p:spPr>
            <a:xfrm>
              <a:off x="432318" y="373225"/>
              <a:ext cx="11327363" cy="58348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32461CF-7BE1-4982-8768-896E73DFFC60}"/>
                </a:ext>
              </a:extLst>
            </p:cNvPr>
            <p:cNvSpPr/>
            <p:nvPr/>
          </p:nvSpPr>
          <p:spPr>
            <a:xfrm>
              <a:off x="432318" y="373225"/>
              <a:ext cx="11327363" cy="4758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4ABF4F-7407-478A-A867-D679129C3816}"/>
                </a:ext>
              </a:extLst>
            </p:cNvPr>
            <p:cNvSpPr/>
            <p:nvPr/>
          </p:nvSpPr>
          <p:spPr>
            <a:xfrm>
              <a:off x="1930559" y="467155"/>
              <a:ext cx="8341730" cy="2880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hlinkClick r:id="rId3"/>
                </a:rPr>
                <a:t>http://localhost/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사용자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(user).php</a:t>
              </a:r>
              <a:endParaRPr lang="ko-KR" altLang="en-US" sz="1400" dirty="0">
                <a:solidFill>
                  <a:srgbClr val="A2959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2596B52-7803-40A8-8E5B-65C31B1DC24E}"/>
                </a:ext>
              </a:extLst>
            </p:cNvPr>
            <p:cNvGrpSpPr/>
            <p:nvPr/>
          </p:nvGrpSpPr>
          <p:grpSpPr>
            <a:xfrm>
              <a:off x="10495539" y="476694"/>
              <a:ext cx="998066" cy="255149"/>
              <a:chOff x="9688404" y="466716"/>
              <a:chExt cx="998066" cy="255149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C802C97-CE11-43B0-B97D-8DA6DA870EDD}"/>
                  </a:ext>
                </a:extLst>
              </p:cNvPr>
              <p:cNvSpPr/>
              <p:nvPr/>
            </p:nvSpPr>
            <p:spPr>
              <a:xfrm>
                <a:off x="9688404" y="472402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B7FD00F-4A02-4178-8C32-DB9FB9914E21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7C8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48F9D8B7-C472-46CC-903B-34B5651B549E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rgbClr val="00B0F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18E2478-F653-4DB5-BEDA-E3254887F927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F8EA5E1-2169-4E79-B4F7-86B0D39AD1D4}"/>
                  </a:ext>
                </a:extLst>
              </p:cNvPr>
              <p:cNvSpPr/>
              <p:nvPr/>
            </p:nvSpPr>
            <p:spPr>
              <a:xfrm>
                <a:off x="9759135" y="639901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74D1A3B-EFA4-4EC3-9209-60A37116C40B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BCD58F1-55F9-4D94-88A0-D2AECEB9739F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6C06846-D3D4-4B89-9EBF-92611B812D51}"/>
                </a:ext>
              </a:extLst>
            </p:cNvPr>
            <p:cNvGrpSpPr/>
            <p:nvPr/>
          </p:nvGrpSpPr>
          <p:grpSpPr>
            <a:xfrm>
              <a:off x="660999" y="501987"/>
              <a:ext cx="1099222" cy="212231"/>
              <a:chOff x="6934019" y="667237"/>
              <a:chExt cx="932285" cy="1800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9" name="자유형 10">
                <a:extLst>
                  <a:ext uri="{FF2B5EF4-FFF2-40B4-BE49-F238E27FC236}">
                    <a16:creationId xmlns:a16="http://schemas.microsoft.com/office/drawing/2014/main" id="{BB99908F-9CA1-45F4-A5B3-B01897D81B78}"/>
                  </a:ext>
                </a:extLst>
              </p:cNvPr>
              <p:cNvSpPr/>
              <p:nvPr/>
            </p:nvSpPr>
            <p:spPr>
              <a:xfrm>
                <a:off x="6934019" y="681248"/>
                <a:ext cx="167797" cy="165121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ACD21F8-DC70-4704-81CF-C467D1A8FAF3}"/>
                  </a:ext>
                </a:extLst>
              </p:cNvPr>
              <p:cNvSpPr/>
              <p:nvPr/>
            </p:nvSpPr>
            <p:spPr>
              <a:xfrm rot="10800000">
                <a:off x="7199686" y="722379"/>
                <a:ext cx="143506" cy="828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덧셈 기호 25">
                <a:extLst>
                  <a:ext uri="{FF2B5EF4-FFF2-40B4-BE49-F238E27FC236}">
                    <a16:creationId xmlns:a16="http://schemas.microsoft.com/office/drawing/2014/main" id="{26445E36-C2DD-4CC6-BD8D-AE73EF1D504A}"/>
                  </a:ext>
                </a:extLst>
              </p:cNvPr>
              <p:cNvSpPr/>
              <p:nvPr/>
            </p:nvSpPr>
            <p:spPr>
              <a:xfrm rot="18900000">
                <a:off x="7686304" y="667237"/>
                <a:ext cx="180000" cy="180000"/>
              </a:xfrm>
              <a:prstGeom prst="mathPlus">
                <a:avLst>
                  <a:gd name="adj1" fmla="val 166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C8A91B25-8C5D-4D48-A2CC-5E80FE1DA045}"/>
                  </a:ext>
                </a:extLst>
              </p:cNvPr>
              <p:cNvSpPr/>
              <p:nvPr/>
            </p:nvSpPr>
            <p:spPr>
              <a:xfrm>
                <a:off x="7464940" y="690773"/>
                <a:ext cx="133173" cy="133173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94BC43-AADC-491C-9147-E5426D7101CB}"/>
                </a:ext>
              </a:extLst>
            </p:cNvPr>
            <p:cNvSpPr/>
            <p:nvPr/>
          </p:nvSpPr>
          <p:spPr>
            <a:xfrm>
              <a:off x="660999" y="851927"/>
              <a:ext cx="10899281" cy="5356194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EC68E4-3F1C-478B-B6AD-E45C872EB8ED}"/>
                </a:ext>
              </a:extLst>
            </p:cNvPr>
            <p:cNvSpPr/>
            <p:nvPr/>
          </p:nvSpPr>
          <p:spPr>
            <a:xfrm>
              <a:off x="11560280" y="3429000"/>
              <a:ext cx="199401" cy="4758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50800" dir="189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D70153-4100-4CF6-87A0-C1FFDA059F42}"/>
                </a:ext>
              </a:extLst>
            </p:cNvPr>
            <p:cNvSpPr/>
            <p:nvPr/>
          </p:nvSpPr>
          <p:spPr>
            <a:xfrm>
              <a:off x="5992979" y="6278734"/>
              <a:ext cx="206041" cy="20604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58" y="848264"/>
            <a:ext cx="10842257" cy="53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4ABF4F-7407-478A-A867-D679129C3816}"/>
              </a:ext>
            </a:extLst>
          </p:cNvPr>
          <p:cNvSpPr/>
          <p:nvPr/>
        </p:nvSpPr>
        <p:spPr>
          <a:xfrm>
            <a:off x="7614138" y="939850"/>
            <a:ext cx="3817265" cy="484504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6725" indent="-285750" latinLnBrk="0">
              <a:buFont typeface="Wingdings" panose="05000000000000000000" pitchFamily="2" charset="2"/>
              <a:buChar char="ü"/>
              <a:defRPr/>
            </a:pP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16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원해연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님으로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user 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접속했을 경우</a:t>
            </a:r>
            <a:endParaRPr lang="en-US" altLang="ko-KR" sz="1600" kern="0" dirty="0">
              <a:solidFill>
                <a:prstClr val="black">
                  <a:lumMod val="65000"/>
                  <a:lumOff val="3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9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20824" y="195943"/>
            <a:ext cx="11750351" cy="6662057"/>
            <a:chOff x="220824" y="195943"/>
            <a:chExt cx="11750351" cy="6662057"/>
          </a:xfrm>
        </p:grpSpPr>
        <p:sp>
          <p:nvSpPr>
            <p:cNvPr id="8" name="사다리꼴 7">
              <a:extLst>
                <a:ext uri="{FF2B5EF4-FFF2-40B4-BE49-F238E27FC236}">
                  <a16:creationId xmlns:a16="http://schemas.microsoft.com/office/drawing/2014/main" id="{77754CF0-0F5B-4781-B523-1259FADAB6D3}"/>
                </a:ext>
              </a:extLst>
            </p:cNvPr>
            <p:cNvSpPr/>
            <p:nvPr/>
          </p:nvSpPr>
          <p:spPr>
            <a:xfrm>
              <a:off x="3730201" y="6549922"/>
              <a:ext cx="4731598" cy="308078"/>
            </a:xfrm>
            <a:prstGeom prst="trapezoid">
              <a:avLst>
                <a:gd name="adj" fmla="val 43128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1016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5">
              <a:extLst>
                <a:ext uri="{FF2B5EF4-FFF2-40B4-BE49-F238E27FC236}">
                  <a16:creationId xmlns:a16="http://schemas.microsoft.com/office/drawing/2014/main" id="{2A939065-6105-4663-9193-AB41E8370C9F}"/>
                </a:ext>
              </a:extLst>
            </p:cNvPr>
            <p:cNvSpPr/>
            <p:nvPr/>
          </p:nvSpPr>
          <p:spPr>
            <a:xfrm>
              <a:off x="220824" y="195943"/>
              <a:ext cx="11750351" cy="6353979"/>
            </a:xfrm>
            <a:prstGeom prst="roundRect">
              <a:avLst>
                <a:gd name="adj" fmla="val 3405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6">
              <a:extLst>
                <a:ext uri="{FF2B5EF4-FFF2-40B4-BE49-F238E27FC236}">
                  <a16:creationId xmlns:a16="http://schemas.microsoft.com/office/drawing/2014/main" id="{9DF7223B-D1DA-4E24-AB28-64E4D74CF639}"/>
                </a:ext>
              </a:extLst>
            </p:cNvPr>
            <p:cNvSpPr/>
            <p:nvPr/>
          </p:nvSpPr>
          <p:spPr>
            <a:xfrm>
              <a:off x="220824" y="195943"/>
              <a:ext cx="11750351" cy="6012178"/>
            </a:xfrm>
            <a:prstGeom prst="round2SameRect">
              <a:avLst>
                <a:gd name="adj1" fmla="val 3826"/>
                <a:gd name="adj2" fmla="val 0"/>
              </a:avLst>
            </a:prstGeom>
            <a:solidFill>
              <a:srgbClr val="F2F2F2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07C55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4214D9A-9C89-4BC4-A3C1-AF61AE1F62A0}"/>
                </a:ext>
              </a:extLst>
            </p:cNvPr>
            <p:cNvSpPr/>
            <p:nvPr/>
          </p:nvSpPr>
          <p:spPr>
            <a:xfrm>
              <a:off x="432318" y="373225"/>
              <a:ext cx="11327363" cy="58348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32461CF-7BE1-4982-8768-896E73DFFC60}"/>
                </a:ext>
              </a:extLst>
            </p:cNvPr>
            <p:cNvSpPr/>
            <p:nvPr/>
          </p:nvSpPr>
          <p:spPr>
            <a:xfrm>
              <a:off x="432318" y="373225"/>
              <a:ext cx="11327363" cy="4758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4ABF4F-7407-478A-A867-D679129C3816}"/>
                </a:ext>
              </a:extLst>
            </p:cNvPr>
            <p:cNvSpPr/>
            <p:nvPr/>
          </p:nvSpPr>
          <p:spPr>
            <a:xfrm>
              <a:off x="1930559" y="467155"/>
              <a:ext cx="8341730" cy="2880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hlinkClick r:id="rId3"/>
                </a:rPr>
                <a:t>http://localhost/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정부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(admin).php</a:t>
              </a:r>
              <a:endParaRPr lang="ko-KR" altLang="en-US" sz="1400" dirty="0">
                <a:solidFill>
                  <a:srgbClr val="A2959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2596B52-7803-40A8-8E5B-65C31B1DC24E}"/>
                </a:ext>
              </a:extLst>
            </p:cNvPr>
            <p:cNvGrpSpPr/>
            <p:nvPr/>
          </p:nvGrpSpPr>
          <p:grpSpPr>
            <a:xfrm>
              <a:off x="10495539" y="476694"/>
              <a:ext cx="998066" cy="255149"/>
              <a:chOff x="9688404" y="466716"/>
              <a:chExt cx="998066" cy="255149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C802C97-CE11-43B0-B97D-8DA6DA870EDD}"/>
                  </a:ext>
                </a:extLst>
              </p:cNvPr>
              <p:cNvSpPr/>
              <p:nvPr/>
            </p:nvSpPr>
            <p:spPr>
              <a:xfrm>
                <a:off x="9688404" y="472402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B7FD00F-4A02-4178-8C32-DB9FB9914E21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7C8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48F9D8B7-C472-46CC-903B-34B5651B549E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rgbClr val="00B0F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18E2478-F653-4DB5-BEDA-E3254887F927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F8EA5E1-2169-4E79-B4F7-86B0D39AD1D4}"/>
                  </a:ext>
                </a:extLst>
              </p:cNvPr>
              <p:cNvSpPr/>
              <p:nvPr/>
            </p:nvSpPr>
            <p:spPr>
              <a:xfrm>
                <a:off x="9759135" y="639901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74D1A3B-EFA4-4EC3-9209-60A37116C40B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BCD58F1-55F9-4D94-88A0-D2AECEB9739F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6C06846-D3D4-4B89-9EBF-92611B812D51}"/>
                </a:ext>
              </a:extLst>
            </p:cNvPr>
            <p:cNvGrpSpPr/>
            <p:nvPr/>
          </p:nvGrpSpPr>
          <p:grpSpPr>
            <a:xfrm>
              <a:off x="660999" y="501987"/>
              <a:ext cx="1099222" cy="212231"/>
              <a:chOff x="6934019" y="667237"/>
              <a:chExt cx="932285" cy="1800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9" name="자유형 10">
                <a:extLst>
                  <a:ext uri="{FF2B5EF4-FFF2-40B4-BE49-F238E27FC236}">
                    <a16:creationId xmlns:a16="http://schemas.microsoft.com/office/drawing/2014/main" id="{BB99908F-9CA1-45F4-A5B3-B01897D81B78}"/>
                  </a:ext>
                </a:extLst>
              </p:cNvPr>
              <p:cNvSpPr/>
              <p:nvPr/>
            </p:nvSpPr>
            <p:spPr>
              <a:xfrm>
                <a:off x="6934019" y="681248"/>
                <a:ext cx="167797" cy="165121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ACD21F8-DC70-4704-81CF-C467D1A8FAF3}"/>
                  </a:ext>
                </a:extLst>
              </p:cNvPr>
              <p:cNvSpPr/>
              <p:nvPr/>
            </p:nvSpPr>
            <p:spPr>
              <a:xfrm rot="10800000">
                <a:off x="7199686" y="722379"/>
                <a:ext cx="143506" cy="828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덧셈 기호 25">
                <a:extLst>
                  <a:ext uri="{FF2B5EF4-FFF2-40B4-BE49-F238E27FC236}">
                    <a16:creationId xmlns:a16="http://schemas.microsoft.com/office/drawing/2014/main" id="{26445E36-C2DD-4CC6-BD8D-AE73EF1D504A}"/>
                  </a:ext>
                </a:extLst>
              </p:cNvPr>
              <p:cNvSpPr/>
              <p:nvPr/>
            </p:nvSpPr>
            <p:spPr>
              <a:xfrm rot="18900000">
                <a:off x="7686304" y="667237"/>
                <a:ext cx="180000" cy="180000"/>
              </a:xfrm>
              <a:prstGeom prst="mathPlus">
                <a:avLst>
                  <a:gd name="adj1" fmla="val 166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C8A91B25-8C5D-4D48-A2CC-5E80FE1DA045}"/>
                  </a:ext>
                </a:extLst>
              </p:cNvPr>
              <p:cNvSpPr/>
              <p:nvPr/>
            </p:nvSpPr>
            <p:spPr>
              <a:xfrm>
                <a:off x="7464940" y="690773"/>
                <a:ext cx="133173" cy="133173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94BC43-AADC-491C-9147-E5426D7101CB}"/>
                </a:ext>
              </a:extLst>
            </p:cNvPr>
            <p:cNvSpPr/>
            <p:nvPr/>
          </p:nvSpPr>
          <p:spPr>
            <a:xfrm>
              <a:off x="660999" y="851927"/>
              <a:ext cx="10899281" cy="5356194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EC68E4-3F1C-478B-B6AD-E45C872EB8ED}"/>
                </a:ext>
              </a:extLst>
            </p:cNvPr>
            <p:cNvSpPr/>
            <p:nvPr/>
          </p:nvSpPr>
          <p:spPr>
            <a:xfrm>
              <a:off x="11560280" y="3429000"/>
              <a:ext cx="199401" cy="4758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50800" dir="189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D70153-4100-4CF6-87A0-C1FFDA059F42}"/>
                </a:ext>
              </a:extLst>
            </p:cNvPr>
            <p:cNvSpPr/>
            <p:nvPr/>
          </p:nvSpPr>
          <p:spPr>
            <a:xfrm>
              <a:off x="5992979" y="6278734"/>
              <a:ext cx="206041" cy="20604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82" y="867090"/>
            <a:ext cx="10876510" cy="5319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4ABF4F-7407-478A-A867-D679129C3816}"/>
              </a:ext>
            </a:extLst>
          </p:cNvPr>
          <p:cNvSpPr/>
          <p:nvPr/>
        </p:nvSpPr>
        <p:spPr>
          <a:xfrm>
            <a:off x="8651631" y="1182102"/>
            <a:ext cx="2779772" cy="484504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6725" indent="-285750" latinLnBrk="0">
              <a:buFont typeface="Wingdings" panose="05000000000000000000" pitchFamily="2" charset="2"/>
              <a:buChar char="ü"/>
              <a:defRPr/>
            </a:pP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‘admin’ 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접속했을 경우</a:t>
            </a:r>
            <a:endParaRPr lang="en-US" altLang="ko-KR" sz="1600" kern="0" dirty="0">
              <a:solidFill>
                <a:prstClr val="black">
                  <a:lumMod val="65000"/>
                  <a:lumOff val="3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9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20824" y="195943"/>
            <a:ext cx="11750351" cy="6662057"/>
            <a:chOff x="220824" y="195943"/>
            <a:chExt cx="11750351" cy="6662057"/>
          </a:xfrm>
        </p:grpSpPr>
        <p:sp>
          <p:nvSpPr>
            <p:cNvPr id="8" name="사다리꼴 7">
              <a:extLst>
                <a:ext uri="{FF2B5EF4-FFF2-40B4-BE49-F238E27FC236}">
                  <a16:creationId xmlns:a16="http://schemas.microsoft.com/office/drawing/2014/main" id="{77754CF0-0F5B-4781-B523-1259FADAB6D3}"/>
                </a:ext>
              </a:extLst>
            </p:cNvPr>
            <p:cNvSpPr/>
            <p:nvPr/>
          </p:nvSpPr>
          <p:spPr>
            <a:xfrm>
              <a:off x="3730201" y="6549922"/>
              <a:ext cx="4731598" cy="308078"/>
            </a:xfrm>
            <a:prstGeom prst="trapezoid">
              <a:avLst>
                <a:gd name="adj" fmla="val 43128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1016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5">
              <a:extLst>
                <a:ext uri="{FF2B5EF4-FFF2-40B4-BE49-F238E27FC236}">
                  <a16:creationId xmlns:a16="http://schemas.microsoft.com/office/drawing/2014/main" id="{2A939065-6105-4663-9193-AB41E8370C9F}"/>
                </a:ext>
              </a:extLst>
            </p:cNvPr>
            <p:cNvSpPr/>
            <p:nvPr/>
          </p:nvSpPr>
          <p:spPr>
            <a:xfrm>
              <a:off x="220824" y="195943"/>
              <a:ext cx="11750351" cy="6353979"/>
            </a:xfrm>
            <a:prstGeom prst="roundRect">
              <a:avLst>
                <a:gd name="adj" fmla="val 3405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6">
              <a:extLst>
                <a:ext uri="{FF2B5EF4-FFF2-40B4-BE49-F238E27FC236}">
                  <a16:creationId xmlns:a16="http://schemas.microsoft.com/office/drawing/2014/main" id="{9DF7223B-D1DA-4E24-AB28-64E4D74CF639}"/>
                </a:ext>
              </a:extLst>
            </p:cNvPr>
            <p:cNvSpPr/>
            <p:nvPr/>
          </p:nvSpPr>
          <p:spPr>
            <a:xfrm>
              <a:off x="220824" y="195943"/>
              <a:ext cx="11750351" cy="6012178"/>
            </a:xfrm>
            <a:prstGeom prst="round2SameRect">
              <a:avLst>
                <a:gd name="adj1" fmla="val 3826"/>
                <a:gd name="adj2" fmla="val 0"/>
              </a:avLst>
            </a:prstGeom>
            <a:solidFill>
              <a:srgbClr val="F2F2F2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07C55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4214D9A-9C89-4BC4-A3C1-AF61AE1F62A0}"/>
                </a:ext>
              </a:extLst>
            </p:cNvPr>
            <p:cNvSpPr/>
            <p:nvPr/>
          </p:nvSpPr>
          <p:spPr>
            <a:xfrm>
              <a:off x="432318" y="373225"/>
              <a:ext cx="11327363" cy="58348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32461CF-7BE1-4982-8768-896E73DFFC60}"/>
                </a:ext>
              </a:extLst>
            </p:cNvPr>
            <p:cNvSpPr/>
            <p:nvPr/>
          </p:nvSpPr>
          <p:spPr>
            <a:xfrm>
              <a:off x="432318" y="373225"/>
              <a:ext cx="11327363" cy="4758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4ABF4F-7407-478A-A867-D679129C3816}"/>
                </a:ext>
              </a:extLst>
            </p:cNvPr>
            <p:cNvSpPr/>
            <p:nvPr/>
          </p:nvSpPr>
          <p:spPr>
            <a:xfrm>
              <a:off x="1930559" y="467155"/>
              <a:ext cx="8341730" cy="2880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hlinkClick r:id="rId3"/>
                </a:rPr>
                <a:t>http://localhost/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정부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(admin_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백신발주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).php</a:t>
              </a:r>
              <a:endParaRPr lang="ko-KR" altLang="en-US" sz="1400" dirty="0">
                <a:solidFill>
                  <a:srgbClr val="A2959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2596B52-7803-40A8-8E5B-65C31B1DC24E}"/>
                </a:ext>
              </a:extLst>
            </p:cNvPr>
            <p:cNvGrpSpPr/>
            <p:nvPr/>
          </p:nvGrpSpPr>
          <p:grpSpPr>
            <a:xfrm>
              <a:off x="10495539" y="476694"/>
              <a:ext cx="998066" cy="255149"/>
              <a:chOff x="9688404" y="466716"/>
              <a:chExt cx="998066" cy="255149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C802C97-CE11-43B0-B97D-8DA6DA870EDD}"/>
                  </a:ext>
                </a:extLst>
              </p:cNvPr>
              <p:cNvSpPr/>
              <p:nvPr/>
            </p:nvSpPr>
            <p:spPr>
              <a:xfrm>
                <a:off x="9688404" y="472402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B7FD00F-4A02-4178-8C32-DB9FB9914E21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7C8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48F9D8B7-C472-46CC-903B-34B5651B549E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rgbClr val="00B0F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18E2478-F653-4DB5-BEDA-E3254887F927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F8EA5E1-2169-4E79-B4F7-86B0D39AD1D4}"/>
                  </a:ext>
                </a:extLst>
              </p:cNvPr>
              <p:cNvSpPr/>
              <p:nvPr/>
            </p:nvSpPr>
            <p:spPr>
              <a:xfrm>
                <a:off x="9759135" y="639901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74D1A3B-EFA4-4EC3-9209-60A37116C40B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BCD58F1-55F9-4D94-88A0-D2AECEB9739F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6C06846-D3D4-4B89-9EBF-92611B812D51}"/>
                </a:ext>
              </a:extLst>
            </p:cNvPr>
            <p:cNvGrpSpPr/>
            <p:nvPr/>
          </p:nvGrpSpPr>
          <p:grpSpPr>
            <a:xfrm>
              <a:off x="660999" y="501987"/>
              <a:ext cx="1099222" cy="212231"/>
              <a:chOff x="6934019" y="667237"/>
              <a:chExt cx="932285" cy="1800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9" name="자유형 10">
                <a:extLst>
                  <a:ext uri="{FF2B5EF4-FFF2-40B4-BE49-F238E27FC236}">
                    <a16:creationId xmlns:a16="http://schemas.microsoft.com/office/drawing/2014/main" id="{BB99908F-9CA1-45F4-A5B3-B01897D81B78}"/>
                  </a:ext>
                </a:extLst>
              </p:cNvPr>
              <p:cNvSpPr/>
              <p:nvPr/>
            </p:nvSpPr>
            <p:spPr>
              <a:xfrm>
                <a:off x="6934019" y="681248"/>
                <a:ext cx="167797" cy="165121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ACD21F8-DC70-4704-81CF-C467D1A8FAF3}"/>
                  </a:ext>
                </a:extLst>
              </p:cNvPr>
              <p:cNvSpPr/>
              <p:nvPr/>
            </p:nvSpPr>
            <p:spPr>
              <a:xfrm rot="10800000">
                <a:off x="7199686" y="722379"/>
                <a:ext cx="143506" cy="828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덧셈 기호 25">
                <a:extLst>
                  <a:ext uri="{FF2B5EF4-FFF2-40B4-BE49-F238E27FC236}">
                    <a16:creationId xmlns:a16="http://schemas.microsoft.com/office/drawing/2014/main" id="{26445E36-C2DD-4CC6-BD8D-AE73EF1D504A}"/>
                  </a:ext>
                </a:extLst>
              </p:cNvPr>
              <p:cNvSpPr/>
              <p:nvPr/>
            </p:nvSpPr>
            <p:spPr>
              <a:xfrm rot="18900000">
                <a:off x="7686304" y="667237"/>
                <a:ext cx="180000" cy="180000"/>
              </a:xfrm>
              <a:prstGeom prst="mathPlus">
                <a:avLst>
                  <a:gd name="adj1" fmla="val 166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C8A91B25-8C5D-4D48-A2CC-5E80FE1DA045}"/>
                  </a:ext>
                </a:extLst>
              </p:cNvPr>
              <p:cNvSpPr/>
              <p:nvPr/>
            </p:nvSpPr>
            <p:spPr>
              <a:xfrm>
                <a:off x="7464940" y="690773"/>
                <a:ext cx="133173" cy="133173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94BC43-AADC-491C-9147-E5426D7101CB}"/>
                </a:ext>
              </a:extLst>
            </p:cNvPr>
            <p:cNvSpPr/>
            <p:nvPr/>
          </p:nvSpPr>
          <p:spPr>
            <a:xfrm>
              <a:off x="660999" y="851927"/>
              <a:ext cx="10899281" cy="5356194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EC68E4-3F1C-478B-B6AD-E45C872EB8ED}"/>
                </a:ext>
              </a:extLst>
            </p:cNvPr>
            <p:cNvSpPr/>
            <p:nvPr/>
          </p:nvSpPr>
          <p:spPr>
            <a:xfrm>
              <a:off x="11560280" y="3429000"/>
              <a:ext cx="199401" cy="4758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50800" dir="189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D70153-4100-4CF6-87A0-C1FFDA059F42}"/>
                </a:ext>
              </a:extLst>
            </p:cNvPr>
            <p:cNvSpPr/>
            <p:nvPr/>
          </p:nvSpPr>
          <p:spPr>
            <a:xfrm>
              <a:off x="5992979" y="6278734"/>
              <a:ext cx="206041" cy="20604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98" y="865565"/>
            <a:ext cx="10857991" cy="5338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4ABF4F-7407-478A-A867-D679129C3816}"/>
              </a:ext>
            </a:extLst>
          </p:cNvPr>
          <p:cNvSpPr/>
          <p:nvPr/>
        </p:nvSpPr>
        <p:spPr>
          <a:xfrm>
            <a:off x="7491046" y="1182102"/>
            <a:ext cx="3940357" cy="484504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6725" indent="-285750" latinLnBrk="0">
              <a:buFont typeface="Wingdings" panose="05000000000000000000" pitchFamily="2" charset="2"/>
              <a:buChar char="ü"/>
              <a:defRPr/>
            </a:pP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‘admin’ 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접속하여 백신 발주 할 경우</a:t>
            </a:r>
            <a:endParaRPr lang="en-US" altLang="ko-KR" sz="1600" kern="0" dirty="0">
              <a:solidFill>
                <a:prstClr val="black">
                  <a:lumMod val="65000"/>
                  <a:lumOff val="3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0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348912" y="1822575"/>
            <a:ext cx="5494176" cy="3144112"/>
            <a:chOff x="3040225" y="1643743"/>
            <a:chExt cx="5494176" cy="3144112"/>
          </a:xfrm>
        </p:grpSpPr>
        <p:sp>
          <p:nvSpPr>
            <p:cNvPr id="3" name="사각형: 둥근 모서리 5">
              <a:extLst>
                <a:ext uri="{FF2B5EF4-FFF2-40B4-BE49-F238E27FC236}">
                  <a16:creationId xmlns:a16="http://schemas.microsoft.com/office/drawing/2014/main" id="{2A939065-6105-4663-9193-AB41E8370C9F}"/>
                </a:ext>
              </a:extLst>
            </p:cNvPr>
            <p:cNvSpPr/>
            <p:nvPr/>
          </p:nvSpPr>
          <p:spPr>
            <a:xfrm>
              <a:off x="3040225" y="1643743"/>
              <a:ext cx="5494176" cy="3144112"/>
            </a:xfrm>
            <a:prstGeom prst="roundRect">
              <a:avLst>
                <a:gd name="adj" fmla="val 3405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6">
              <a:extLst>
                <a:ext uri="{FF2B5EF4-FFF2-40B4-BE49-F238E27FC236}">
                  <a16:creationId xmlns:a16="http://schemas.microsoft.com/office/drawing/2014/main" id="{9DF7223B-D1DA-4E24-AB28-64E4D74CF639}"/>
                </a:ext>
              </a:extLst>
            </p:cNvPr>
            <p:cNvSpPr/>
            <p:nvPr/>
          </p:nvSpPr>
          <p:spPr>
            <a:xfrm>
              <a:off x="3040225" y="1643743"/>
              <a:ext cx="5494176" cy="2933721"/>
            </a:xfrm>
            <a:prstGeom prst="round2SameRect">
              <a:avLst>
                <a:gd name="adj1" fmla="val 3826"/>
                <a:gd name="adj2" fmla="val 0"/>
              </a:avLst>
            </a:prstGeom>
            <a:solidFill>
              <a:srgbClr val="F2F2F2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4214D9A-9C89-4BC4-A3C1-AF61AE1F62A0}"/>
                </a:ext>
              </a:extLst>
            </p:cNvPr>
            <p:cNvSpPr/>
            <p:nvPr/>
          </p:nvSpPr>
          <p:spPr>
            <a:xfrm>
              <a:off x="3192576" y="1775475"/>
              <a:ext cx="5189471" cy="28019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32461CF-7BE1-4982-8768-896E73DFFC60}"/>
                </a:ext>
              </a:extLst>
            </p:cNvPr>
            <p:cNvSpPr/>
            <p:nvPr/>
          </p:nvSpPr>
          <p:spPr>
            <a:xfrm>
              <a:off x="3192576" y="1775474"/>
              <a:ext cx="5189471" cy="3428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34ABF4F-7407-478A-A867-D679129C3816}"/>
                </a:ext>
              </a:extLst>
            </p:cNvPr>
            <p:cNvSpPr/>
            <p:nvPr/>
          </p:nvSpPr>
          <p:spPr>
            <a:xfrm>
              <a:off x="3885155" y="1837882"/>
              <a:ext cx="3707976" cy="214808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2596B52-7803-40A8-8E5B-65C31B1DC24E}"/>
                </a:ext>
              </a:extLst>
            </p:cNvPr>
            <p:cNvGrpSpPr/>
            <p:nvPr/>
          </p:nvGrpSpPr>
          <p:grpSpPr>
            <a:xfrm>
              <a:off x="7730130" y="1866486"/>
              <a:ext cx="466671" cy="126254"/>
              <a:chOff x="9688404" y="466716"/>
              <a:chExt cx="998066" cy="255149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0C802C97-CE11-43B0-B97D-8DA6DA870EDD}"/>
                  </a:ext>
                </a:extLst>
              </p:cNvPr>
              <p:cNvSpPr/>
              <p:nvPr/>
            </p:nvSpPr>
            <p:spPr>
              <a:xfrm>
                <a:off x="9688404" y="472402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0B7FD00F-4A02-4178-8C32-DB9FB9914E21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7C8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48F9D8B7-C472-46CC-903B-34B5651B549E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rgbClr val="00B0F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B18E2478-F653-4DB5-BEDA-E3254887F927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F8EA5E1-2169-4E79-B4F7-86B0D39AD1D4}"/>
                  </a:ext>
                </a:extLst>
              </p:cNvPr>
              <p:cNvSpPr/>
              <p:nvPr/>
            </p:nvSpPr>
            <p:spPr>
              <a:xfrm>
                <a:off x="9759135" y="639901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74D1A3B-EFA4-4EC3-9209-60A37116C40B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BCD58F1-55F9-4D94-88A0-D2AECEB9739F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6C06846-D3D4-4B89-9EBF-92611B812D51}"/>
                </a:ext>
              </a:extLst>
            </p:cNvPr>
            <p:cNvGrpSpPr/>
            <p:nvPr/>
          </p:nvGrpSpPr>
          <p:grpSpPr>
            <a:xfrm>
              <a:off x="3284140" y="1894241"/>
              <a:ext cx="513969" cy="105017"/>
              <a:chOff x="6934019" y="667237"/>
              <a:chExt cx="932285" cy="1800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3" name="자유형 10">
                <a:extLst>
                  <a:ext uri="{FF2B5EF4-FFF2-40B4-BE49-F238E27FC236}">
                    <a16:creationId xmlns:a16="http://schemas.microsoft.com/office/drawing/2014/main" id="{BB99908F-9CA1-45F4-A5B3-B01897D81B78}"/>
                  </a:ext>
                </a:extLst>
              </p:cNvPr>
              <p:cNvSpPr/>
              <p:nvPr/>
            </p:nvSpPr>
            <p:spPr>
              <a:xfrm>
                <a:off x="6934019" y="681248"/>
                <a:ext cx="167797" cy="165121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0ACD21F8-DC70-4704-81CF-C467D1A8FAF3}"/>
                  </a:ext>
                </a:extLst>
              </p:cNvPr>
              <p:cNvSpPr/>
              <p:nvPr/>
            </p:nvSpPr>
            <p:spPr>
              <a:xfrm rot="10800000">
                <a:off x="7199686" y="722379"/>
                <a:ext cx="143506" cy="828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덧셈 기호 25">
                <a:extLst>
                  <a:ext uri="{FF2B5EF4-FFF2-40B4-BE49-F238E27FC236}">
                    <a16:creationId xmlns:a16="http://schemas.microsoft.com/office/drawing/2014/main" id="{26445E36-C2DD-4CC6-BD8D-AE73EF1D504A}"/>
                  </a:ext>
                </a:extLst>
              </p:cNvPr>
              <p:cNvSpPr/>
              <p:nvPr/>
            </p:nvSpPr>
            <p:spPr>
              <a:xfrm rot="18900000">
                <a:off x="7686304" y="667237"/>
                <a:ext cx="180000" cy="180000"/>
              </a:xfrm>
              <a:prstGeom prst="mathPlus">
                <a:avLst>
                  <a:gd name="adj1" fmla="val 166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C8A91B25-8C5D-4D48-A2CC-5E80FE1DA045}"/>
                  </a:ext>
                </a:extLst>
              </p:cNvPr>
              <p:cNvSpPr/>
              <p:nvPr/>
            </p:nvSpPr>
            <p:spPr>
              <a:xfrm>
                <a:off x="7464940" y="690773"/>
                <a:ext cx="133173" cy="133173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C94BC43-AADC-491C-9147-E5426D7101CB}"/>
                </a:ext>
              </a:extLst>
            </p:cNvPr>
            <p:cNvSpPr/>
            <p:nvPr/>
          </p:nvSpPr>
          <p:spPr>
            <a:xfrm>
              <a:off x="3331228" y="2118024"/>
              <a:ext cx="4912166" cy="245944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4800" b="1" kern="0" dirty="0">
                <a:ln w="19050">
                  <a:noFill/>
                </a:ln>
                <a:solidFill>
                  <a:prstClr val="white">
                    <a:lumMod val="75000"/>
                  </a:prstClr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CEC68E4-3F1C-478B-B6AD-E45C872EB8ED}"/>
                </a:ext>
              </a:extLst>
            </p:cNvPr>
            <p:cNvSpPr/>
            <p:nvPr/>
          </p:nvSpPr>
          <p:spPr>
            <a:xfrm>
              <a:off x="8243394" y="3058735"/>
              <a:ext cx="138652" cy="18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50800" dir="189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3D70153-4100-4CF6-87A0-C1FFDA059F42}"/>
                </a:ext>
              </a:extLst>
            </p:cNvPr>
            <p:cNvSpPr/>
            <p:nvPr/>
          </p:nvSpPr>
          <p:spPr>
            <a:xfrm>
              <a:off x="5739143" y="4630804"/>
              <a:ext cx="96340" cy="101954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34ABF4F-7407-478A-A867-D679129C3816}"/>
              </a:ext>
            </a:extLst>
          </p:cNvPr>
          <p:cNvSpPr/>
          <p:nvPr/>
        </p:nvSpPr>
        <p:spPr>
          <a:xfrm>
            <a:off x="3867952" y="3163798"/>
            <a:ext cx="4462979" cy="117736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6725" indent="-285750" latinLnBrk="0">
              <a:buFont typeface="Wingdings" panose="05000000000000000000" pitchFamily="2" charset="2"/>
              <a:buChar char="ü"/>
              <a:defRPr/>
            </a:pP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제약사</a:t>
            </a:r>
            <a:endParaRPr lang="en-US" altLang="ko-KR" sz="1600" kern="0" dirty="0">
              <a:solidFill>
                <a:prstClr val="black">
                  <a:lumMod val="65000"/>
                  <a:lumOff val="3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80975" latinLnBrk="0">
              <a:defRPr/>
            </a:pP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- 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백신 수주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백신 생산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계획</a:t>
            </a:r>
            <a:endParaRPr lang="en-US" altLang="ko-KR" sz="1600" kern="0" dirty="0">
              <a:solidFill>
                <a:prstClr val="black">
                  <a:lumMod val="65000"/>
                  <a:lumOff val="3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3FF15-47DA-4883-8BB5-16E8F9E627A1}"/>
              </a:ext>
            </a:extLst>
          </p:cNvPr>
          <p:cNvSpPr txBox="1"/>
          <p:nvPr/>
        </p:nvSpPr>
        <p:spPr>
          <a:xfrm>
            <a:off x="3867952" y="2702133"/>
            <a:ext cx="1398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 PHP ”</a:t>
            </a:r>
            <a:endParaRPr lang="ko-KR" altLang="en-US" sz="24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684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220824" y="195943"/>
            <a:ext cx="11750351" cy="6662057"/>
            <a:chOff x="220824" y="195943"/>
            <a:chExt cx="11750351" cy="6662057"/>
          </a:xfrm>
        </p:grpSpPr>
        <p:sp>
          <p:nvSpPr>
            <p:cNvPr id="27" name="사다리꼴 26">
              <a:extLst>
                <a:ext uri="{FF2B5EF4-FFF2-40B4-BE49-F238E27FC236}">
                  <a16:creationId xmlns:a16="http://schemas.microsoft.com/office/drawing/2014/main" id="{77754CF0-0F5B-4781-B523-1259FADAB6D3}"/>
                </a:ext>
              </a:extLst>
            </p:cNvPr>
            <p:cNvSpPr/>
            <p:nvPr/>
          </p:nvSpPr>
          <p:spPr>
            <a:xfrm>
              <a:off x="3730201" y="6549922"/>
              <a:ext cx="4731598" cy="308078"/>
            </a:xfrm>
            <a:prstGeom prst="trapezoid">
              <a:avLst>
                <a:gd name="adj" fmla="val 43128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1016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5">
              <a:extLst>
                <a:ext uri="{FF2B5EF4-FFF2-40B4-BE49-F238E27FC236}">
                  <a16:creationId xmlns:a16="http://schemas.microsoft.com/office/drawing/2014/main" id="{2A939065-6105-4663-9193-AB41E8370C9F}"/>
                </a:ext>
              </a:extLst>
            </p:cNvPr>
            <p:cNvSpPr/>
            <p:nvPr/>
          </p:nvSpPr>
          <p:spPr>
            <a:xfrm>
              <a:off x="220824" y="195943"/>
              <a:ext cx="11750351" cy="6353979"/>
            </a:xfrm>
            <a:prstGeom prst="roundRect">
              <a:avLst>
                <a:gd name="adj" fmla="val 3405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사각형: 둥근 위쪽 모서리 6">
              <a:extLst>
                <a:ext uri="{FF2B5EF4-FFF2-40B4-BE49-F238E27FC236}">
                  <a16:creationId xmlns:a16="http://schemas.microsoft.com/office/drawing/2014/main" id="{9DF7223B-D1DA-4E24-AB28-64E4D74CF639}"/>
                </a:ext>
              </a:extLst>
            </p:cNvPr>
            <p:cNvSpPr/>
            <p:nvPr/>
          </p:nvSpPr>
          <p:spPr>
            <a:xfrm>
              <a:off x="220824" y="195943"/>
              <a:ext cx="11750351" cy="6012178"/>
            </a:xfrm>
            <a:prstGeom prst="round2SameRect">
              <a:avLst>
                <a:gd name="adj1" fmla="val 3826"/>
                <a:gd name="adj2" fmla="val 0"/>
              </a:avLst>
            </a:prstGeom>
            <a:solidFill>
              <a:srgbClr val="F2F2F2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07C55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4214D9A-9C89-4BC4-A3C1-AF61AE1F62A0}"/>
                </a:ext>
              </a:extLst>
            </p:cNvPr>
            <p:cNvSpPr/>
            <p:nvPr/>
          </p:nvSpPr>
          <p:spPr>
            <a:xfrm>
              <a:off x="432318" y="373225"/>
              <a:ext cx="11327363" cy="58348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32461CF-7BE1-4982-8768-896E73DFFC60}"/>
                </a:ext>
              </a:extLst>
            </p:cNvPr>
            <p:cNvSpPr/>
            <p:nvPr/>
          </p:nvSpPr>
          <p:spPr>
            <a:xfrm>
              <a:off x="432318" y="373225"/>
              <a:ext cx="11327363" cy="4758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34ABF4F-7407-478A-A867-D679129C3816}"/>
                </a:ext>
              </a:extLst>
            </p:cNvPr>
            <p:cNvSpPr/>
            <p:nvPr/>
          </p:nvSpPr>
          <p:spPr>
            <a:xfrm>
              <a:off x="1930559" y="467155"/>
              <a:ext cx="8341730" cy="2880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hlinkClick r:id="rId3"/>
                </a:rPr>
                <a:t>http://localhost/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제약사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과거생산량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).php</a:t>
              </a:r>
              <a:endParaRPr lang="ko-KR" altLang="en-US" sz="1400" dirty="0">
                <a:solidFill>
                  <a:srgbClr val="A2959E"/>
                </a:solidFill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2596B52-7803-40A8-8E5B-65C31B1DC24E}"/>
                </a:ext>
              </a:extLst>
            </p:cNvPr>
            <p:cNvGrpSpPr/>
            <p:nvPr/>
          </p:nvGrpSpPr>
          <p:grpSpPr>
            <a:xfrm>
              <a:off x="10495539" y="476694"/>
              <a:ext cx="998066" cy="255149"/>
              <a:chOff x="9688404" y="466716"/>
              <a:chExt cx="998066" cy="255149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C802C97-CE11-43B0-B97D-8DA6DA870EDD}"/>
                  </a:ext>
                </a:extLst>
              </p:cNvPr>
              <p:cNvSpPr/>
              <p:nvPr/>
            </p:nvSpPr>
            <p:spPr>
              <a:xfrm>
                <a:off x="9688404" y="472402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0B7FD00F-4A02-4178-8C32-DB9FB9914E21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7C8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48F9D8B7-C472-46CC-903B-34B5651B549E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rgbClr val="00B0F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B18E2478-F653-4DB5-BEDA-E3254887F927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F8EA5E1-2169-4E79-B4F7-86B0D39AD1D4}"/>
                  </a:ext>
                </a:extLst>
              </p:cNvPr>
              <p:cNvSpPr/>
              <p:nvPr/>
            </p:nvSpPr>
            <p:spPr>
              <a:xfrm>
                <a:off x="9759135" y="639901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74D1A3B-EFA4-4EC3-9209-60A37116C40B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4BCD58F1-55F9-4D94-88A0-D2AECEB9739F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6C06846-D3D4-4B89-9EBF-92611B812D51}"/>
                </a:ext>
              </a:extLst>
            </p:cNvPr>
            <p:cNvGrpSpPr/>
            <p:nvPr/>
          </p:nvGrpSpPr>
          <p:grpSpPr>
            <a:xfrm>
              <a:off x="660999" y="501987"/>
              <a:ext cx="1099222" cy="212231"/>
              <a:chOff x="6934019" y="667237"/>
              <a:chExt cx="932285" cy="1800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40" name="자유형 10">
                <a:extLst>
                  <a:ext uri="{FF2B5EF4-FFF2-40B4-BE49-F238E27FC236}">
                    <a16:creationId xmlns:a16="http://schemas.microsoft.com/office/drawing/2014/main" id="{BB99908F-9CA1-45F4-A5B3-B01897D81B78}"/>
                  </a:ext>
                </a:extLst>
              </p:cNvPr>
              <p:cNvSpPr/>
              <p:nvPr/>
            </p:nvSpPr>
            <p:spPr>
              <a:xfrm>
                <a:off x="6934019" y="681248"/>
                <a:ext cx="167797" cy="165121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이등변 삼각형 40">
                <a:extLst>
                  <a:ext uri="{FF2B5EF4-FFF2-40B4-BE49-F238E27FC236}">
                    <a16:creationId xmlns:a16="http://schemas.microsoft.com/office/drawing/2014/main" id="{0ACD21F8-DC70-4704-81CF-C467D1A8FAF3}"/>
                  </a:ext>
                </a:extLst>
              </p:cNvPr>
              <p:cNvSpPr/>
              <p:nvPr/>
            </p:nvSpPr>
            <p:spPr>
              <a:xfrm rot="10800000">
                <a:off x="7199686" y="722379"/>
                <a:ext cx="143506" cy="828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덧셈 기호 25">
                <a:extLst>
                  <a:ext uri="{FF2B5EF4-FFF2-40B4-BE49-F238E27FC236}">
                    <a16:creationId xmlns:a16="http://schemas.microsoft.com/office/drawing/2014/main" id="{26445E36-C2DD-4CC6-BD8D-AE73EF1D504A}"/>
                  </a:ext>
                </a:extLst>
              </p:cNvPr>
              <p:cNvSpPr/>
              <p:nvPr/>
            </p:nvSpPr>
            <p:spPr>
              <a:xfrm rot="18900000">
                <a:off x="7686304" y="667237"/>
                <a:ext cx="180000" cy="180000"/>
              </a:xfrm>
              <a:prstGeom prst="mathPlus">
                <a:avLst>
                  <a:gd name="adj1" fmla="val 166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>
                <a:extLst>
                  <a:ext uri="{FF2B5EF4-FFF2-40B4-BE49-F238E27FC236}">
                    <a16:creationId xmlns:a16="http://schemas.microsoft.com/office/drawing/2014/main" id="{C8A91B25-8C5D-4D48-A2CC-5E80FE1DA045}"/>
                  </a:ext>
                </a:extLst>
              </p:cNvPr>
              <p:cNvSpPr/>
              <p:nvPr/>
            </p:nvSpPr>
            <p:spPr>
              <a:xfrm>
                <a:off x="7464940" y="690773"/>
                <a:ext cx="133173" cy="133173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C94BC43-AADC-491C-9147-E5426D7101CB}"/>
                </a:ext>
              </a:extLst>
            </p:cNvPr>
            <p:cNvSpPr/>
            <p:nvPr/>
          </p:nvSpPr>
          <p:spPr>
            <a:xfrm>
              <a:off x="660999" y="851927"/>
              <a:ext cx="10899281" cy="5356194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CEC68E4-3F1C-478B-B6AD-E45C872EB8ED}"/>
                </a:ext>
              </a:extLst>
            </p:cNvPr>
            <p:cNvSpPr/>
            <p:nvPr/>
          </p:nvSpPr>
          <p:spPr>
            <a:xfrm>
              <a:off x="11560280" y="3429000"/>
              <a:ext cx="199401" cy="4758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50800" dir="189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3D70153-4100-4CF6-87A0-C1FFDA059F42}"/>
                </a:ext>
              </a:extLst>
            </p:cNvPr>
            <p:cNvSpPr/>
            <p:nvPr/>
          </p:nvSpPr>
          <p:spPr>
            <a:xfrm>
              <a:off x="5992979" y="6278734"/>
              <a:ext cx="206041" cy="20604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E24C432-3213-4087-BA77-E714D3DBF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75" y="877123"/>
            <a:ext cx="10879778" cy="533099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ABF4F-7407-478A-A867-D679129C3816}"/>
              </a:ext>
            </a:extLst>
          </p:cNvPr>
          <p:cNvSpPr/>
          <p:nvPr/>
        </p:nvSpPr>
        <p:spPr>
          <a:xfrm>
            <a:off x="8934388" y="1182102"/>
            <a:ext cx="2497015" cy="484504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6725" indent="-285750" latinLnBrk="0">
              <a:buFont typeface="Wingdings" panose="05000000000000000000" pitchFamily="2" charset="2"/>
              <a:buChar char="ü"/>
              <a:defRPr/>
            </a:pP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제약사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 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과거 생산량</a:t>
            </a:r>
            <a:endParaRPr lang="en-US" altLang="ko-KR" sz="1600" kern="0" dirty="0">
              <a:solidFill>
                <a:prstClr val="black">
                  <a:lumMod val="65000"/>
                  <a:lumOff val="3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65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220824" y="195943"/>
            <a:ext cx="11750351" cy="6662057"/>
            <a:chOff x="220824" y="195943"/>
            <a:chExt cx="11750351" cy="6662057"/>
          </a:xfrm>
        </p:grpSpPr>
        <p:sp>
          <p:nvSpPr>
            <p:cNvPr id="27" name="사다리꼴 26">
              <a:extLst>
                <a:ext uri="{FF2B5EF4-FFF2-40B4-BE49-F238E27FC236}">
                  <a16:creationId xmlns:a16="http://schemas.microsoft.com/office/drawing/2014/main" id="{77754CF0-0F5B-4781-B523-1259FADAB6D3}"/>
                </a:ext>
              </a:extLst>
            </p:cNvPr>
            <p:cNvSpPr/>
            <p:nvPr/>
          </p:nvSpPr>
          <p:spPr>
            <a:xfrm>
              <a:off x="3730201" y="6549922"/>
              <a:ext cx="4731598" cy="308078"/>
            </a:xfrm>
            <a:prstGeom prst="trapezoid">
              <a:avLst>
                <a:gd name="adj" fmla="val 43128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1016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5">
              <a:extLst>
                <a:ext uri="{FF2B5EF4-FFF2-40B4-BE49-F238E27FC236}">
                  <a16:creationId xmlns:a16="http://schemas.microsoft.com/office/drawing/2014/main" id="{2A939065-6105-4663-9193-AB41E8370C9F}"/>
                </a:ext>
              </a:extLst>
            </p:cNvPr>
            <p:cNvSpPr/>
            <p:nvPr/>
          </p:nvSpPr>
          <p:spPr>
            <a:xfrm>
              <a:off x="220824" y="195943"/>
              <a:ext cx="11750351" cy="6353979"/>
            </a:xfrm>
            <a:prstGeom prst="roundRect">
              <a:avLst>
                <a:gd name="adj" fmla="val 3405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사각형: 둥근 위쪽 모서리 6">
              <a:extLst>
                <a:ext uri="{FF2B5EF4-FFF2-40B4-BE49-F238E27FC236}">
                  <a16:creationId xmlns:a16="http://schemas.microsoft.com/office/drawing/2014/main" id="{9DF7223B-D1DA-4E24-AB28-64E4D74CF639}"/>
                </a:ext>
              </a:extLst>
            </p:cNvPr>
            <p:cNvSpPr/>
            <p:nvPr/>
          </p:nvSpPr>
          <p:spPr>
            <a:xfrm>
              <a:off x="220824" y="195943"/>
              <a:ext cx="11750351" cy="6012178"/>
            </a:xfrm>
            <a:prstGeom prst="round2SameRect">
              <a:avLst>
                <a:gd name="adj1" fmla="val 3826"/>
                <a:gd name="adj2" fmla="val 0"/>
              </a:avLst>
            </a:prstGeom>
            <a:solidFill>
              <a:srgbClr val="F2F2F2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07C55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4214D9A-9C89-4BC4-A3C1-AF61AE1F62A0}"/>
                </a:ext>
              </a:extLst>
            </p:cNvPr>
            <p:cNvSpPr/>
            <p:nvPr/>
          </p:nvSpPr>
          <p:spPr>
            <a:xfrm>
              <a:off x="432318" y="373225"/>
              <a:ext cx="11327363" cy="58348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32461CF-7BE1-4982-8768-896E73DFFC60}"/>
                </a:ext>
              </a:extLst>
            </p:cNvPr>
            <p:cNvSpPr/>
            <p:nvPr/>
          </p:nvSpPr>
          <p:spPr>
            <a:xfrm>
              <a:off x="432318" y="373225"/>
              <a:ext cx="11327363" cy="4758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34ABF4F-7407-478A-A867-D679129C3816}"/>
                </a:ext>
              </a:extLst>
            </p:cNvPr>
            <p:cNvSpPr/>
            <p:nvPr/>
          </p:nvSpPr>
          <p:spPr>
            <a:xfrm>
              <a:off x="1930559" y="467155"/>
              <a:ext cx="8341730" cy="2880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http://localhost/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제약사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생산계획량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).</a:t>
              </a:r>
              <a:r>
                <a:rPr lang="en-US" altLang="ko-KR" sz="1600" b="1" kern="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php</a:t>
              </a:r>
              <a:endParaRPr lang="ko-KR" altLang="en-US" sz="1400" dirty="0">
                <a:solidFill>
                  <a:srgbClr val="A2959E"/>
                </a:solidFill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2596B52-7803-40A8-8E5B-65C31B1DC24E}"/>
                </a:ext>
              </a:extLst>
            </p:cNvPr>
            <p:cNvGrpSpPr/>
            <p:nvPr/>
          </p:nvGrpSpPr>
          <p:grpSpPr>
            <a:xfrm>
              <a:off x="10495539" y="476694"/>
              <a:ext cx="998066" cy="255149"/>
              <a:chOff x="9688404" y="466716"/>
              <a:chExt cx="998066" cy="255149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C802C97-CE11-43B0-B97D-8DA6DA870EDD}"/>
                  </a:ext>
                </a:extLst>
              </p:cNvPr>
              <p:cNvSpPr/>
              <p:nvPr/>
            </p:nvSpPr>
            <p:spPr>
              <a:xfrm>
                <a:off x="9688404" y="472402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0B7FD00F-4A02-4178-8C32-DB9FB9914E21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7C8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48F9D8B7-C472-46CC-903B-34B5651B549E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rgbClr val="00B0F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B18E2478-F653-4DB5-BEDA-E3254887F927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F8EA5E1-2169-4E79-B4F7-86B0D39AD1D4}"/>
                  </a:ext>
                </a:extLst>
              </p:cNvPr>
              <p:cNvSpPr/>
              <p:nvPr/>
            </p:nvSpPr>
            <p:spPr>
              <a:xfrm>
                <a:off x="9759135" y="639901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74D1A3B-EFA4-4EC3-9209-60A37116C40B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4BCD58F1-55F9-4D94-88A0-D2AECEB9739F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6C06846-D3D4-4B89-9EBF-92611B812D51}"/>
                </a:ext>
              </a:extLst>
            </p:cNvPr>
            <p:cNvGrpSpPr/>
            <p:nvPr/>
          </p:nvGrpSpPr>
          <p:grpSpPr>
            <a:xfrm>
              <a:off x="660999" y="501987"/>
              <a:ext cx="1099222" cy="212231"/>
              <a:chOff x="6934019" y="667237"/>
              <a:chExt cx="932285" cy="1800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40" name="자유형 10">
                <a:extLst>
                  <a:ext uri="{FF2B5EF4-FFF2-40B4-BE49-F238E27FC236}">
                    <a16:creationId xmlns:a16="http://schemas.microsoft.com/office/drawing/2014/main" id="{BB99908F-9CA1-45F4-A5B3-B01897D81B78}"/>
                  </a:ext>
                </a:extLst>
              </p:cNvPr>
              <p:cNvSpPr/>
              <p:nvPr/>
            </p:nvSpPr>
            <p:spPr>
              <a:xfrm>
                <a:off x="6934019" y="681248"/>
                <a:ext cx="167797" cy="165121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이등변 삼각형 40">
                <a:extLst>
                  <a:ext uri="{FF2B5EF4-FFF2-40B4-BE49-F238E27FC236}">
                    <a16:creationId xmlns:a16="http://schemas.microsoft.com/office/drawing/2014/main" id="{0ACD21F8-DC70-4704-81CF-C467D1A8FAF3}"/>
                  </a:ext>
                </a:extLst>
              </p:cNvPr>
              <p:cNvSpPr/>
              <p:nvPr/>
            </p:nvSpPr>
            <p:spPr>
              <a:xfrm rot="10800000">
                <a:off x="7199686" y="722379"/>
                <a:ext cx="143506" cy="828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덧셈 기호 25">
                <a:extLst>
                  <a:ext uri="{FF2B5EF4-FFF2-40B4-BE49-F238E27FC236}">
                    <a16:creationId xmlns:a16="http://schemas.microsoft.com/office/drawing/2014/main" id="{26445E36-C2DD-4CC6-BD8D-AE73EF1D504A}"/>
                  </a:ext>
                </a:extLst>
              </p:cNvPr>
              <p:cNvSpPr/>
              <p:nvPr/>
            </p:nvSpPr>
            <p:spPr>
              <a:xfrm rot="18900000">
                <a:off x="7686304" y="667237"/>
                <a:ext cx="180000" cy="180000"/>
              </a:xfrm>
              <a:prstGeom prst="mathPlus">
                <a:avLst>
                  <a:gd name="adj1" fmla="val 166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>
                <a:extLst>
                  <a:ext uri="{FF2B5EF4-FFF2-40B4-BE49-F238E27FC236}">
                    <a16:creationId xmlns:a16="http://schemas.microsoft.com/office/drawing/2014/main" id="{C8A91B25-8C5D-4D48-A2CC-5E80FE1DA045}"/>
                  </a:ext>
                </a:extLst>
              </p:cNvPr>
              <p:cNvSpPr/>
              <p:nvPr/>
            </p:nvSpPr>
            <p:spPr>
              <a:xfrm>
                <a:off x="7464940" y="690773"/>
                <a:ext cx="133173" cy="133173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C94BC43-AADC-491C-9147-E5426D7101CB}"/>
                </a:ext>
              </a:extLst>
            </p:cNvPr>
            <p:cNvSpPr/>
            <p:nvPr/>
          </p:nvSpPr>
          <p:spPr>
            <a:xfrm>
              <a:off x="660999" y="851927"/>
              <a:ext cx="10899281" cy="5356194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CEC68E4-3F1C-478B-B6AD-E45C872EB8ED}"/>
                </a:ext>
              </a:extLst>
            </p:cNvPr>
            <p:cNvSpPr/>
            <p:nvPr/>
          </p:nvSpPr>
          <p:spPr>
            <a:xfrm>
              <a:off x="11560280" y="3429000"/>
              <a:ext cx="199401" cy="4758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50800" dir="189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3D70153-4100-4CF6-87A0-C1FFDA059F42}"/>
                </a:ext>
              </a:extLst>
            </p:cNvPr>
            <p:cNvSpPr/>
            <p:nvPr/>
          </p:nvSpPr>
          <p:spPr>
            <a:xfrm>
              <a:off x="5992979" y="6278734"/>
              <a:ext cx="206041" cy="20604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92" y="886047"/>
            <a:ext cx="10861009" cy="531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4ABF4F-7407-478A-A867-D679129C3816}"/>
              </a:ext>
            </a:extLst>
          </p:cNvPr>
          <p:cNvSpPr/>
          <p:nvPr/>
        </p:nvSpPr>
        <p:spPr>
          <a:xfrm>
            <a:off x="8934388" y="1182102"/>
            <a:ext cx="2497015" cy="484504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6725" indent="-285750" latinLnBrk="0">
              <a:buFont typeface="Wingdings" panose="05000000000000000000" pitchFamily="2" charset="2"/>
              <a:buChar char="ü"/>
              <a:defRPr/>
            </a:pP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제약사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 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생산 계획량</a:t>
            </a:r>
            <a:endParaRPr lang="en-US" altLang="ko-KR" sz="1600" kern="0" dirty="0">
              <a:solidFill>
                <a:prstClr val="black">
                  <a:lumMod val="65000"/>
                  <a:lumOff val="3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20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220824" y="195943"/>
            <a:ext cx="11750351" cy="6662057"/>
            <a:chOff x="220824" y="195943"/>
            <a:chExt cx="11750351" cy="6662057"/>
          </a:xfrm>
        </p:grpSpPr>
        <p:sp>
          <p:nvSpPr>
            <p:cNvPr id="27" name="사다리꼴 26">
              <a:extLst>
                <a:ext uri="{FF2B5EF4-FFF2-40B4-BE49-F238E27FC236}">
                  <a16:creationId xmlns:a16="http://schemas.microsoft.com/office/drawing/2014/main" id="{77754CF0-0F5B-4781-B523-1259FADAB6D3}"/>
                </a:ext>
              </a:extLst>
            </p:cNvPr>
            <p:cNvSpPr/>
            <p:nvPr/>
          </p:nvSpPr>
          <p:spPr>
            <a:xfrm>
              <a:off x="3730201" y="6549922"/>
              <a:ext cx="4731598" cy="308078"/>
            </a:xfrm>
            <a:prstGeom prst="trapezoid">
              <a:avLst>
                <a:gd name="adj" fmla="val 43128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1016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5">
              <a:extLst>
                <a:ext uri="{FF2B5EF4-FFF2-40B4-BE49-F238E27FC236}">
                  <a16:creationId xmlns:a16="http://schemas.microsoft.com/office/drawing/2014/main" id="{2A939065-6105-4663-9193-AB41E8370C9F}"/>
                </a:ext>
              </a:extLst>
            </p:cNvPr>
            <p:cNvSpPr/>
            <p:nvPr/>
          </p:nvSpPr>
          <p:spPr>
            <a:xfrm>
              <a:off x="220824" y="195943"/>
              <a:ext cx="11750351" cy="6353979"/>
            </a:xfrm>
            <a:prstGeom prst="roundRect">
              <a:avLst>
                <a:gd name="adj" fmla="val 3405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사각형: 둥근 위쪽 모서리 6">
              <a:extLst>
                <a:ext uri="{FF2B5EF4-FFF2-40B4-BE49-F238E27FC236}">
                  <a16:creationId xmlns:a16="http://schemas.microsoft.com/office/drawing/2014/main" id="{9DF7223B-D1DA-4E24-AB28-64E4D74CF639}"/>
                </a:ext>
              </a:extLst>
            </p:cNvPr>
            <p:cNvSpPr/>
            <p:nvPr/>
          </p:nvSpPr>
          <p:spPr>
            <a:xfrm>
              <a:off x="220824" y="195943"/>
              <a:ext cx="11750351" cy="6012178"/>
            </a:xfrm>
            <a:prstGeom prst="round2SameRect">
              <a:avLst>
                <a:gd name="adj1" fmla="val 3826"/>
                <a:gd name="adj2" fmla="val 0"/>
              </a:avLst>
            </a:prstGeom>
            <a:solidFill>
              <a:srgbClr val="F2F2F2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07C55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4214D9A-9C89-4BC4-A3C1-AF61AE1F62A0}"/>
                </a:ext>
              </a:extLst>
            </p:cNvPr>
            <p:cNvSpPr/>
            <p:nvPr/>
          </p:nvSpPr>
          <p:spPr>
            <a:xfrm>
              <a:off x="432318" y="373225"/>
              <a:ext cx="11327363" cy="58348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32461CF-7BE1-4982-8768-896E73DFFC60}"/>
                </a:ext>
              </a:extLst>
            </p:cNvPr>
            <p:cNvSpPr/>
            <p:nvPr/>
          </p:nvSpPr>
          <p:spPr>
            <a:xfrm>
              <a:off x="432318" y="373225"/>
              <a:ext cx="11327363" cy="4758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34ABF4F-7407-478A-A867-D679129C3816}"/>
                </a:ext>
              </a:extLst>
            </p:cNvPr>
            <p:cNvSpPr/>
            <p:nvPr/>
          </p:nvSpPr>
          <p:spPr>
            <a:xfrm>
              <a:off x="1930559" y="467155"/>
              <a:ext cx="8341730" cy="2880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http://localhost/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제약사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재고량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폐기량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).</a:t>
              </a:r>
              <a:r>
                <a:rPr lang="en-US" altLang="ko-KR" sz="1600" b="1" kern="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php</a:t>
              </a:r>
              <a:endParaRPr lang="ko-KR" altLang="en-US" sz="1400" dirty="0">
                <a:solidFill>
                  <a:srgbClr val="A2959E"/>
                </a:solidFill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2596B52-7803-40A8-8E5B-65C31B1DC24E}"/>
                </a:ext>
              </a:extLst>
            </p:cNvPr>
            <p:cNvGrpSpPr/>
            <p:nvPr/>
          </p:nvGrpSpPr>
          <p:grpSpPr>
            <a:xfrm>
              <a:off x="10495539" y="476694"/>
              <a:ext cx="998066" cy="255149"/>
              <a:chOff x="9688404" y="466716"/>
              <a:chExt cx="998066" cy="255149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C802C97-CE11-43B0-B97D-8DA6DA870EDD}"/>
                  </a:ext>
                </a:extLst>
              </p:cNvPr>
              <p:cNvSpPr/>
              <p:nvPr/>
            </p:nvSpPr>
            <p:spPr>
              <a:xfrm>
                <a:off x="9688404" y="472402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0B7FD00F-4A02-4178-8C32-DB9FB9914E21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7C8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48F9D8B7-C472-46CC-903B-34B5651B549E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rgbClr val="00B0F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B18E2478-F653-4DB5-BEDA-E3254887F927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F8EA5E1-2169-4E79-B4F7-86B0D39AD1D4}"/>
                  </a:ext>
                </a:extLst>
              </p:cNvPr>
              <p:cNvSpPr/>
              <p:nvPr/>
            </p:nvSpPr>
            <p:spPr>
              <a:xfrm>
                <a:off x="9759135" y="639901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74D1A3B-EFA4-4EC3-9209-60A37116C40B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4BCD58F1-55F9-4D94-88A0-D2AECEB9739F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6C06846-D3D4-4B89-9EBF-92611B812D51}"/>
                </a:ext>
              </a:extLst>
            </p:cNvPr>
            <p:cNvGrpSpPr/>
            <p:nvPr/>
          </p:nvGrpSpPr>
          <p:grpSpPr>
            <a:xfrm>
              <a:off x="660999" y="501987"/>
              <a:ext cx="1099222" cy="212231"/>
              <a:chOff x="6934019" y="667237"/>
              <a:chExt cx="932285" cy="1800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40" name="자유형 10">
                <a:extLst>
                  <a:ext uri="{FF2B5EF4-FFF2-40B4-BE49-F238E27FC236}">
                    <a16:creationId xmlns:a16="http://schemas.microsoft.com/office/drawing/2014/main" id="{BB99908F-9CA1-45F4-A5B3-B01897D81B78}"/>
                  </a:ext>
                </a:extLst>
              </p:cNvPr>
              <p:cNvSpPr/>
              <p:nvPr/>
            </p:nvSpPr>
            <p:spPr>
              <a:xfrm>
                <a:off x="6934019" y="681248"/>
                <a:ext cx="167797" cy="165121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이등변 삼각형 40">
                <a:extLst>
                  <a:ext uri="{FF2B5EF4-FFF2-40B4-BE49-F238E27FC236}">
                    <a16:creationId xmlns:a16="http://schemas.microsoft.com/office/drawing/2014/main" id="{0ACD21F8-DC70-4704-81CF-C467D1A8FAF3}"/>
                  </a:ext>
                </a:extLst>
              </p:cNvPr>
              <p:cNvSpPr/>
              <p:nvPr/>
            </p:nvSpPr>
            <p:spPr>
              <a:xfrm rot="10800000">
                <a:off x="7199686" y="722379"/>
                <a:ext cx="143506" cy="828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덧셈 기호 25">
                <a:extLst>
                  <a:ext uri="{FF2B5EF4-FFF2-40B4-BE49-F238E27FC236}">
                    <a16:creationId xmlns:a16="http://schemas.microsoft.com/office/drawing/2014/main" id="{26445E36-C2DD-4CC6-BD8D-AE73EF1D504A}"/>
                  </a:ext>
                </a:extLst>
              </p:cNvPr>
              <p:cNvSpPr/>
              <p:nvPr/>
            </p:nvSpPr>
            <p:spPr>
              <a:xfrm rot="18900000">
                <a:off x="7686304" y="667237"/>
                <a:ext cx="180000" cy="180000"/>
              </a:xfrm>
              <a:prstGeom prst="mathPlus">
                <a:avLst>
                  <a:gd name="adj1" fmla="val 166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>
                <a:extLst>
                  <a:ext uri="{FF2B5EF4-FFF2-40B4-BE49-F238E27FC236}">
                    <a16:creationId xmlns:a16="http://schemas.microsoft.com/office/drawing/2014/main" id="{C8A91B25-8C5D-4D48-A2CC-5E80FE1DA045}"/>
                  </a:ext>
                </a:extLst>
              </p:cNvPr>
              <p:cNvSpPr/>
              <p:nvPr/>
            </p:nvSpPr>
            <p:spPr>
              <a:xfrm>
                <a:off x="7464940" y="690773"/>
                <a:ext cx="133173" cy="133173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C94BC43-AADC-491C-9147-E5426D7101CB}"/>
                </a:ext>
              </a:extLst>
            </p:cNvPr>
            <p:cNvSpPr/>
            <p:nvPr/>
          </p:nvSpPr>
          <p:spPr>
            <a:xfrm>
              <a:off x="660999" y="851927"/>
              <a:ext cx="10899281" cy="5356194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CEC68E4-3F1C-478B-B6AD-E45C872EB8ED}"/>
                </a:ext>
              </a:extLst>
            </p:cNvPr>
            <p:cNvSpPr/>
            <p:nvPr/>
          </p:nvSpPr>
          <p:spPr>
            <a:xfrm>
              <a:off x="11560280" y="3429000"/>
              <a:ext cx="199401" cy="4758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50800" dir="189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3D70153-4100-4CF6-87A0-C1FFDA059F42}"/>
                </a:ext>
              </a:extLst>
            </p:cNvPr>
            <p:cNvSpPr/>
            <p:nvPr/>
          </p:nvSpPr>
          <p:spPr>
            <a:xfrm>
              <a:off x="5992979" y="6278734"/>
              <a:ext cx="206041" cy="20604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15B55AF-9D35-44DC-AC44-F1E19516F8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071"/>
          <a:stretch/>
        </p:blipFill>
        <p:spPr>
          <a:xfrm>
            <a:off x="675176" y="866315"/>
            <a:ext cx="10870002" cy="534180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ABF4F-7407-478A-A867-D679129C3816}"/>
              </a:ext>
            </a:extLst>
          </p:cNvPr>
          <p:cNvSpPr/>
          <p:nvPr/>
        </p:nvSpPr>
        <p:spPr>
          <a:xfrm>
            <a:off x="8669216" y="1182102"/>
            <a:ext cx="2762188" cy="484504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6725" indent="-285750" latinLnBrk="0">
              <a:buFont typeface="Wingdings" panose="05000000000000000000" pitchFamily="2" charset="2"/>
              <a:buChar char="ü"/>
              <a:defRPr/>
            </a:pP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제약사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 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재고량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폐기량</a:t>
            </a:r>
            <a:endParaRPr lang="en-US" altLang="ko-KR" sz="1600" kern="0" dirty="0">
              <a:solidFill>
                <a:prstClr val="black">
                  <a:lumMod val="65000"/>
                  <a:lumOff val="3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02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220824" y="195943"/>
            <a:ext cx="11750351" cy="6662057"/>
            <a:chOff x="220824" y="195943"/>
            <a:chExt cx="11750351" cy="6662057"/>
          </a:xfrm>
        </p:grpSpPr>
        <p:sp>
          <p:nvSpPr>
            <p:cNvPr id="27" name="사다리꼴 26">
              <a:extLst>
                <a:ext uri="{FF2B5EF4-FFF2-40B4-BE49-F238E27FC236}">
                  <a16:creationId xmlns:a16="http://schemas.microsoft.com/office/drawing/2014/main" id="{77754CF0-0F5B-4781-B523-1259FADAB6D3}"/>
                </a:ext>
              </a:extLst>
            </p:cNvPr>
            <p:cNvSpPr/>
            <p:nvPr/>
          </p:nvSpPr>
          <p:spPr>
            <a:xfrm>
              <a:off x="3730201" y="6549922"/>
              <a:ext cx="4731598" cy="308078"/>
            </a:xfrm>
            <a:prstGeom prst="trapezoid">
              <a:avLst>
                <a:gd name="adj" fmla="val 43128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1016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사각형: 둥근 모서리 5">
              <a:extLst>
                <a:ext uri="{FF2B5EF4-FFF2-40B4-BE49-F238E27FC236}">
                  <a16:creationId xmlns:a16="http://schemas.microsoft.com/office/drawing/2014/main" id="{2A939065-6105-4663-9193-AB41E8370C9F}"/>
                </a:ext>
              </a:extLst>
            </p:cNvPr>
            <p:cNvSpPr/>
            <p:nvPr/>
          </p:nvSpPr>
          <p:spPr>
            <a:xfrm>
              <a:off x="220824" y="195943"/>
              <a:ext cx="11750351" cy="6353979"/>
            </a:xfrm>
            <a:prstGeom prst="roundRect">
              <a:avLst>
                <a:gd name="adj" fmla="val 3405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사각형: 둥근 위쪽 모서리 6">
              <a:extLst>
                <a:ext uri="{FF2B5EF4-FFF2-40B4-BE49-F238E27FC236}">
                  <a16:creationId xmlns:a16="http://schemas.microsoft.com/office/drawing/2014/main" id="{9DF7223B-D1DA-4E24-AB28-64E4D74CF639}"/>
                </a:ext>
              </a:extLst>
            </p:cNvPr>
            <p:cNvSpPr/>
            <p:nvPr/>
          </p:nvSpPr>
          <p:spPr>
            <a:xfrm>
              <a:off x="220824" y="195943"/>
              <a:ext cx="11750351" cy="6012178"/>
            </a:xfrm>
            <a:prstGeom prst="round2SameRect">
              <a:avLst>
                <a:gd name="adj1" fmla="val 3826"/>
                <a:gd name="adj2" fmla="val 0"/>
              </a:avLst>
            </a:prstGeom>
            <a:solidFill>
              <a:srgbClr val="F2F2F2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07C55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4214D9A-9C89-4BC4-A3C1-AF61AE1F62A0}"/>
                </a:ext>
              </a:extLst>
            </p:cNvPr>
            <p:cNvSpPr/>
            <p:nvPr/>
          </p:nvSpPr>
          <p:spPr>
            <a:xfrm>
              <a:off x="432318" y="373225"/>
              <a:ext cx="11327363" cy="58348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32461CF-7BE1-4982-8768-896E73DFFC60}"/>
                </a:ext>
              </a:extLst>
            </p:cNvPr>
            <p:cNvSpPr/>
            <p:nvPr/>
          </p:nvSpPr>
          <p:spPr>
            <a:xfrm>
              <a:off x="432318" y="373225"/>
              <a:ext cx="11327363" cy="4758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34ABF4F-7407-478A-A867-D679129C3816}"/>
                </a:ext>
              </a:extLst>
            </p:cNvPr>
            <p:cNvSpPr/>
            <p:nvPr/>
          </p:nvSpPr>
          <p:spPr>
            <a:xfrm>
              <a:off x="1930559" y="467155"/>
              <a:ext cx="8341730" cy="2880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hlinkClick r:id="rId3"/>
                </a:rPr>
                <a:t>http://localhost/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제약사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제공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).php</a:t>
              </a:r>
              <a:endParaRPr lang="ko-KR" altLang="en-US" sz="1400" dirty="0">
                <a:solidFill>
                  <a:srgbClr val="A2959E"/>
                </a:solidFill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2596B52-7803-40A8-8E5B-65C31B1DC24E}"/>
                </a:ext>
              </a:extLst>
            </p:cNvPr>
            <p:cNvGrpSpPr/>
            <p:nvPr/>
          </p:nvGrpSpPr>
          <p:grpSpPr>
            <a:xfrm>
              <a:off x="10495539" y="476694"/>
              <a:ext cx="998066" cy="255149"/>
              <a:chOff x="9688404" y="466716"/>
              <a:chExt cx="998066" cy="255149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C802C97-CE11-43B0-B97D-8DA6DA870EDD}"/>
                  </a:ext>
                </a:extLst>
              </p:cNvPr>
              <p:cNvSpPr/>
              <p:nvPr/>
            </p:nvSpPr>
            <p:spPr>
              <a:xfrm>
                <a:off x="9688404" y="472402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0B7FD00F-4A02-4178-8C32-DB9FB9914E21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7C8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48F9D8B7-C472-46CC-903B-34B5651B549E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rgbClr val="00B0F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B18E2478-F653-4DB5-BEDA-E3254887F927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F8EA5E1-2169-4E79-B4F7-86B0D39AD1D4}"/>
                  </a:ext>
                </a:extLst>
              </p:cNvPr>
              <p:cNvSpPr/>
              <p:nvPr/>
            </p:nvSpPr>
            <p:spPr>
              <a:xfrm>
                <a:off x="9759135" y="639901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74D1A3B-EFA4-4EC3-9209-60A37116C40B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4BCD58F1-55F9-4D94-88A0-D2AECEB9739F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6C06846-D3D4-4B89-9EBF-92611B812D51}"/>
                </a:ext>
              </a:extLst>
            </p:cNvPr>
            <p:cNvGrpSpPr/>
            <p:nvPr/>
          </p:nvGrpSpPr>
          <p:grpSpPr>
            <a:xfrm>
              <a:off x="660999" y="501987"/>
              <a:ext cx="1099222" cy="212231"/>
              <a:chOff x="6934019" y="667237"/>
              <a:chExt cx="932285" cy="1800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40" name="자유형 10">
                <a:extLst>
                  <a:ext uri="{FF2B5EF4-FFF2-40B4-BE49-F238E27FC236}">
                    <a16:creationId xmlns:a16="http://schemas.microsoft.com/office/drawing/2014/main" id="{BB99908F-9CA1-45F4-A5B3-B01897D81B78}"/>
                  </a:ext>
                </a:extLst>
              </p:cNvPr>
              <p:cNvSpPr/>
              <p:nvPr/>
            </p:nvSpPr>
            <p:spPr>
              <a:xfrm>
                <a:off x="6934019" y="681248"/>
                <a:ext cx="167797" cy="165121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이등변 삼각형 40">
                <a:extLst>
                  <a:ext uri="{FF2B5EF4-FFF2-40B4-BE49-F238E27FC236}">
                    <a16:creationId xmlns:a16="http://schemas.microsoft.com/office/drawing/2014/main" id="{0ACD21F8-DC70-4704-81CF-C467D1A8FAF3}"/>
                  </a:ext>
                </a:extLst>
              </p:cNvPr>
              <p:cNvSpPr/>
              <p:nvPr/>
            </p:nvSpPr>
            <p:spPr>
              <a:xfrm rot="10800000">
                <a:off x="7199686" y="722379"/>
                <a:ext cx="143506" cy="828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덧셈 기호 25">
                <a:extLst>
                  <a:ext uri="{FF2B5EF4-FFF2-40B4-BE49-F238E27FC236}">
                    <a16:creationId xmlns:a16="http://schemas.microsoft.com/office/drawing/2014/main" id="{26445E36-C2DD-4CC6-BD8D-AE73EF1D504A}"/>
                  </a:ext>
                </a:extLst>
              </p:cNvPr>
              <p:cNvSpPr/>
              <p:nvPr/>
            </p:nvSpPr>
            <p:spPr>
              <a:xfrm rot="18900000">
                <a:off x="7686304" y="667237"/>
                <a:ext cx="180000" cy="180000"/>
              </a:xfrm>
              <a:prstGeom prst="mathPlus">
                <a:avLst>
                  <a:gd name="adj1" fmla="val 166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>
                <a:extLst>
                  <a:ext uri="{FF2B5EF4-FFF2-40B4-BE49-F238E27FC236}">
                    <a16:creationId xmlns:a16="http://schemas.microsoft.com/office/drawing/2014/main" id="{C8A91B25-8C5D-4D48-A2CC-5E80FE1DA045}"/>
                  </a:ext>
                </a:extLst>
              </p:cNvPr>
              <p:cNvSpPr/>
              <p:nvPr/>
            </p:nvSpPr>
            <p:spPr>
              <a:xfrm>
                <a:off x="7464940" y="690773"/>
                <a:ext cx="133173" cy="133173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C94BC43-AADC-491C-9147-E5426D7101CB}"/>
                </a:ext>
              </a:extLst>
            </p:cNvPr>
            <p:cNvSpPr/>
            <p:nvPr/>
          </p:nvSpPr>
          <p:spPr>
            <a:xfrm>
              <a:off x="660999" y="851927"/>
              <a:ext cx="10899281" cy="5356194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CEC68E4-3F1C-478B-B6AD-E45C872EB8ED}"/>
                </a:ext>
              </a:extLst>
            </p:cNvPr>
            <p:cNvSpPr/>
            <p:nvPr/>
          </p:nvSpPr>
          <p:spPr>
            <a:xfrm>
              <a:off x="11560280" y="3429000"/>
              <a:ext cx="199401" cy="4758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50800" dir="189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3D70153-4100-4CF6-87A0-C1FFDA059F42}"/>
                </a:ext>
              </a:extLst>
            </p:cNvPr>
            <p:cNvSpPr/>
            <p:nvPr/>
          </p:nvSpPr>
          <p:spPr>
            <a:xfrm>
              <a:off x="5992979" y="6278734"/>
              <a:ext cx="206041" cy="20604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43" y="885881"/>
            <a:ext cx="10823409" cy="52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4ABF4F-7407-478A-A867-D679129C3816}"/>
              </a:ext>
            </a:extLst>
          </p:cNvPr>
          <p:cNvSpPr/>
          <p:nvPr/>
        </p:nvSpPr>
        <p:spPr>
          <a:xfrm>
            <a:off x="7605346" y="1182102"/>
            <a:ext cx="3826058" cy="484504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6725" indent="-285750" latinLnBrk="0">
              <a:buFont typeface="Wingdings" panose="05000000000000000000" pitchFamily="2" charset="2"/>
              <a:buChar char="ü"/>
              <a:defRPr/>
            </a:pPr>
            <a:r>
              <a:rPr lang="ko-KR" altLang="en-US" sz="16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병원별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해당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제약사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 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백신 요청 현황</a:t>
            </a:r>
            <a:endParaRPr lang="en-US" altLang="ko-KR" sz="1600" kern="0" dirty="0">
              <a:solidFill>
                <a:prstClr val="black">
                  <a:lumMod val="65000"/>
                  <a:lumOff val="3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939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20824" y="195943"/>
            <a:ext cx="11750351" cy="6662057"/>
            <a:chOff x="220824" y="195943"/>
            <a:chExt cx="11750351" cy="6662057"/>
          </a:xfrm>
        </p:grpSpPr>
        <p:sp>
          <p:nvSpPr>
            <p:cNvPr id="8" name="사다리꼴 7">
              <a:extLst>
                <a:ext uri="{FF2B5EF4-FFF2-40B4-BE49-F238E27FC236}">
                  <a16:creationId xmlns:a16="http://schemas.microsoft.com/office/drawing/2014/main" id="{77754CF0-0F5B-4781-B523-1259FADAB6D3}"/>
                </a:ext>
              </a:extLst>
            </p:cNvPr>
            <p:cNvSpPr/>
            <p:nvPr/>
          </p:nvSpPr>
          <p:spPr>
            <a:xfrm>
              <a:off x="3730201" y="6549922"/>
              <a:ext cx="4731598" cy="308078"/>
            </a:xfrm>
            <a:prstGeom prst="trapezoid">
              <a:avLst>
                <a:gd name="adj" fmla="val 43128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1016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5">
              <a:extLst>
                <a:ext uri="{FF2B5EF4-FFF2-40B4-BE49-F238E27FC236}">
                  <a16:creationId xmlns:a16="http://schemas.microsoft.com/office/drawing/2014/main" id="{2A939065-6105-4663-9193-AB41E8370C9F}"/>
                </a:ext>
              </a:extLst>
            </p:cNvPr>
            <p:cNvSpPr/>
            <p:nvPr/>
          </p:nvSpPr>
          <p:spPr>
            <a:xfrm>
              <a:off x="220824" y="195943"/>
              <a:ext cx="11750351" cy="6353979"/>
            </a:xfrm>
            <a:prstGeom prst="roundRect">
              <a:avLst>
                <a:gd name="adj" fmla="val 3405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6">
              <a:extLst>
                <a:ext uri="{FF2B5EF4-FFF2-40B4-BE49-F238E27FC236}">
                  <a16:creationId xmlns:a16="http://schemas.microsoft.com/office/drawing/2014/main" id="{9DF7223B-D1DA-4E24-AB28-64E4D74CF639}"/>
                </a:ext>
              </a:extLst>
            </p:cNvPr>
            <p:cNvSpPr/>
            <p:nvPr/>
          </p:nvSpPr>
          <p:spPr>
            <a:xfrm>
              <a:off x="220824" y="195943"/>
              <a:ext cx="11750351" cy="6012178"/>
            </a:xfrm>
            <a:prstGeom prst="round2SameRect">
              <a:avLst>
                <a:gd name="adj1" fmla="val 3826"/>
                <a:gd name="adj2" fmla="val 0"/>
              </a:avLst>
            </a:prstGeom>
            <a:solidFill>
              <a:srgbClr val="F2F2F2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07C55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4214D9A-9C89-4BC4-A3C1-AF61AE1F62A0}"/>
                </a:ext>
              </a:extLst>
            </p:cNvPr>
            <p:cNvSpPr/>
            <p:nvPr/>
          </p:nvSpPr>
          <p:spPr>
            <a:xfrm>
              <a:off x="432318" y="373225"/>
              <a:ext cx="11327363" cy="58348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32461CF-7BE1-4982-8768-896E73DFFC60}"/>
                </a:ext>
              </a:extLst>
            </p:cNvPr>
            <p:cNvSpPr/>
            <p:nvPr/>
          </p:nvSpPr>
          <p:spPr>
            <a:xfrm>
              <a:off x="432318" y="373225"/>
              <a:ext cx="11327363" cy="4758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4ABF4F-7407-478A-A867-D679129C3816}"/>
                </a:ext>
              </a:extLst>
            </p:cNvPr>
            <p:cNvSpPr/>
            <p:nvPr/>
          </p:nvSpPr>
          <p:spPr>
            <a:xfrm>
              <a:off x="1930559" y="467155"/>
              <a:ext cx="8341730" cy="2880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hlinkClick r:id="rId3"/>
                </a:rPr>
                <a:t>http://localhost/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제약사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백신수주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).php</a:t>
              </a:r>
              <a:endParaRPr lang="ko-KR" altLang="en-US" sz="1400" dirty="0">
                <a:solidFill>
                  <a:srgbClr val="A2959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2596B52-7803-40A8-8E5B-65C31B1DC24E}"/>
                </a:ext>
              </a:extLst>
            </p:cNvPr>
            <p:cNvGrpSpPr/>
            <p:nvPr/>
          </p:nvGrpSpPr>
          <p:grpSpPr>
            <a:xfrm>
              <a:off x="10495539" y="476694"/>
              <a:ext cx="998066" cy="255149"/>
              <a:chOff x="9688404" y="466716"/>
              <a:chExt cx="998066" cy="255149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C802C97-CE11-43B0-B97D-8DA6DA870EDD}"/>
                  </a:ext>
                </a:extLst>
              </p:cNvPr>
              <p:cNvSpPr/>
              <p:nvPr/>
            </p:nvSpPr>
            <p:spPr>
              <a:xfrm>
                <a:off x="9688404" y="472402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B7FD00F-4A02-4178-8C32-DB9FB9914E21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7C8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48F9D8B7-C472-46CC-903B-34B5651B549E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rgbClr val="00B0F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18E2478-F653-4DB5-BEDA-E3254887F927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F8EA5E1-2169-4E79-B4F7-86B0D39AD1D4}"/>
                  </a:ext>
                </a:extLst>
              </p:cNvPr>
              <p:cNvSpPr/>
              <p:nvPr/>
            </p:nvSpPr>
            <p:spPr>
              <a:xfrm>
                <a:off x="9759135" y="639901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74D1A3B-EFA4-4EC3-9209-60A37116C40B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BCD58F1-55F9-4D94-88A0-D2AECEB9739F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6C06846-D3D4-4B89-9EBF-92611B812D51}"/>
                </a:ext>
              </a:extLst>
            </p:cNvPr>
            <p:cNvGrpSpPr/>
            <p:nvPr/>
          </p:nvGrpSpPr>
          <p:grpSpPr>
            <a:xfrm>
              <a:off x="660999" y="501987"/>
              <a:ext cx="1099222" cy="212231"/>
              <a:chOff x="6934019" y="667237"/>
              <a:chExt cx="932285" cy="1800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9" name="자유형 10">
                <a:extLst>
                  <a:ext uri="{FF2B5EF4-FFF2-40B4-BE49-F238E27FC236}">
                    <a16:creationId xmlns:a16="http://schemas.microsoft.com/office/drawing/2014/main" id="{BB99908F-9CA1-45F4-A5B3-B01897D81B78}"/>
                  </a:ext>
                </a:extLst>
              </p:cNvPr>
              <p:cNvSpPr/>
              <p:nvPr/>
            </p:nvSpPr>
            <p:spPr>
              <a:xfrm>
                <a:off x="6934019" y="681248"/>
                <a:ext cx="167797" cy="165121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ACD21F8-DC70-4704-81CF-C467D1A8FAF3}"/>
                  </a:ext>
                </a:extLst>
              </p:cNvPr>
              <p:cNvSpPr/>
              <p:nvPr/>
            </p:nvSpPr>
            <p:spPr>
              <a:xfrm rot="10800000">
                <a:off x="7199686" y="722379"/>
                <a:ext cx="143506" cy="828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덧셈 기호 25">
                <a:extLst>
                  <a:ext uri="{FF2B5EF4-FFF2-40B4-BE49-F238E27FC236}">
                    <a16:creationId xmlns:a16="http://schemas.microsoft.com/office/drawing/2014/main" id="{26445E36-C2DD-4CC6-BD8D-AE73EF1D504A}"/>
                  </a:ext>
                </a:extLst>
              </p:cNvPr>
              <p:cNvSpPr/>
              <p:nvPr/>
            </p:nvSpPr>
            <p:spPr>
              <a:xfrm rot="18900000">
                <a:off x="7686304" y="667237"/>
                <a:ext cx="180000" cy="180000"/>
              </a:xfrm>
              <a:prstGeom prst="mathPlus">
                <a:avLst>
                  <a:gd name="adj1" fmla="val 166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C8A91B25-8C5D-4D48-A2CC-5E80FE1DA045}"/>
                  </a:ext>
                </a:extLst>
              </p:cNvPr>
              <p:cNvSpPr/>
              <p:nvPr/>
            </p:nvSpPr>
            <p:spPr>
              <a:xfrm>
                <a:off x="7464940" y="690773"/>
                <a:ext cx="133173" cy="133173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94BC43-AADC-491C-9147-E5426D7101CB}"/>
                </a:ext>
              </a:extLst>
            </p:cNvPr>
            <p:cNvSpPr/>
            <p:nvPr/>
          </p:nvSpPr>
          <p:spPr>
            <a:xfrm>
              <a:off x="660999" y="851927"/>
              <a:ext cx="10899281" cy="5356194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EC68E4-3F1C-478B-B6AD-E45C872EB8ED}"/>
                </a:ext>
              </a:extLst>
            </p:cNvPr>
            <p:cNvSpPr/>
            <p:nvPr/>
          </p:nvSpPr>
          <p:spPr>
            <a:xfrm>
              <a:off x="11560280" y="3429000"/>
              <a:ext cx="199401" cy="4758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50800" dir="189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D70153-4100-4CF6-87A0-C1FFDA059F42}"/>
                </a:ext>
              </a:extLst>
            </p:cNvPr>
            <p:cNvSpPr/>
            <p:nvPr/>
          </p:nvSpPr>
          <p:spPr>
            <a:xfrm>
              <a:off x="5992979" y="6278734"/>
              <a:ext cx="206041" cy="20604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96" y="862947"/>
            <a:ext cx="10848008" cy="53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4ABF4F-7407-478A-A867-D679129C3816}"/>
              </a:ext>
            </a:extLst>
          </p:cNvPr>
          <p:cNvSpPr/>
          <p:nvPr/>
        </p:nvSpPr>
        <p:spPr>
          <a:xfrm>
            <a:off x="8335108" y="1182102"/>
            <a:ext cx="3096295" cy="484504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6725" indent="-285750" latinLnBrk="0">
              <a:buFont typeface="Wingdings" panose="05000000000000000000" pitchFamily="2" charset="2"/>
              <a:buChar char="ü"/>
              <a:defRPr/>
            </a:pP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제약사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</a:t>
            </a:r>
            <a:r>
              <a:rPr lang="ko-KR" altLang="en-US" sz="16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요청량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수주</a:t>
            </a:r>
            <a:endParaRPr lang="en-US" altLang="ko-KR" sz="1600" kern="0" dirty="0">
              <a:solidFill>
                <a:prstClr val="black">
                  <a:lumMod val="65000"/>
                  <a:lumOff val="3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0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0A8AF4-2279-49A7-BE76-7BB2E51885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71143" y1="39297" x2="71663" y2="39297"/>
                        <a14:backgroundMark x1="71389" y1="61632" x2="71909" y2="621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83" t="9501" r="11000" b="11050"/>
          <a:stretch/>
        </p:blipFill>
        <p:spPr>
          <a:xfrm>
            <a:off x="3007303" y="56823"/>
            <a:ext cx="9357624" cy="64524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44DD63C-39EB-4AE7-B1CC-BE39D927E11D}"/>
              </a:ext>
            </a:extLst>
          </p:cNvPr>
          <p:cNvSpPr/>
          <p:nvPr/>
        </p:nvSpPr>
        <p:spPr>
          <a:xfrm>
            <a:off x="-238540" y="-2577"/>
            <a:ext cx="12430540" cy="68580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34F0A37-496D-47EF-B8C0-45C0098E148C}"/>
              </a:ext>
            </a:extLst>
          </p:cNvPr>
          <p:cNvGrpSpPr/>
          <p:nvPr/>
        </p:nvGrpSpPr>
        <p:grpSpPr>
          <a:xfrm>
            <a:off x="-238540" y="0"/>
            <a:ext cx="8808382" cy="6858000"/>
            <a:chOff x="439271" y="-824753"/>
            <a:chExt cx="8147517" cy="8650941"/>
          </a:xfrm>
          <a:solidFill>
            <a:srgbClr val="6EA274"/>
          </a:solidFill>
          <a:effectLst/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B053ED8-8535-46D9-8D88-FF46E93A686D}"/>
                </a:ext>
              </a:extLst>
            </p:cNvPr>
            <p:cNvSpPr/>
            <p:nvPr/>
          </p:nvSpPr>
          <p:spPr>
            <a:xfrm>
              <a:off x="439271" y="-824753"/>
              <a:ext cx="4840941" cy="86509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07C55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CF2DEE29-7904-4A46-A005-256FBEC67500}"/>
                </a:ext>
              </a:extLst>
            </p:cNvPr>
            <p:cNvSpPr/>
            <p:nvPr/>
          </p:nvSpPr>
          <p:spPr>
            <a:xfrm>
              <a:off x="5280212" y="-824753"/>
              <a:ext cx="3306576" cy="865094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07C55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81697" y="1814795"/>
            <a:ext cx="5079685" cy="748283"/>
            <a:chOff x="274354" y="1590457"/>
            <a:chExt cx="5079685" cy="748283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2F0E943-B601-47FF-82C1-FC3413044567}"/>
                </a:ext>
              </a:extLst>
            </p:cNvPr>
            <p:cNvSpPr/>
            <p:nvPr/>
          </p:nvSpPr>
          <p:spPr>
            <a:xfrm>
              <a:off x="274354" y="1590457"/>
              <a:ext cx="5079685" cy="74828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C088A78-40B5-4803-8B63-E24E1F45987C}"/>
                </a:ext>
              </a:extLst>
            </p:cNvPr>
            <p:cNvSpPr/>
            <p:nvPr/>
          </p:nvSpPr>
          <p:spPr>
            <a:xfrm>
              <a:off x="434390" y="1684549"/>
              <a:ext cx="548406" cy="548406"/>
            </a:xfrm>
            <a:prstGeom prst="ellipse">
              <a:avLst/>
            </a:prstGeom>
            <a:solidFill>
              <a:srgbClr val="507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311301" y="1878861"/>
              <a:ext cx="2133920" cy="310076"/>
            </a:xfrm>
            <a:prstGeom prst="rect">
              <a:avLst/>
            </a:prstGeom>
            <a:solidFill>
              <a:srgbClr val="D6E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53FF15-47DA-4883-8BB5-16E8F9E627A1}"/>
                </a:ext>
              </a:extLst>
            </p:cNvPr>
            <p:cNvSpPr txBox="1"/>
            <p:nvPr/>
          </p:nvSpPr>
          <p:spPr>
            <a:xfrm>
              <a:off x="1105231" y="1733714"/>
              <a:ext cx="2217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ER Diagram</a:t>
              </a:r>
              <a:endParaRPr lang="ko-KR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281697" y="3166963"/>
            <a:ext cx="5079685" cy="748283"/>
            <a:chOff x="274354" y="1590457"/>
            <a:chExt cx="5079685" cy="748283"/>
          </a:xfrm>
        </p:grpSpPr>
        <p:sp>
          <p:nvSpPr>
            <p:cNvPr id="62" name="사각형: 둥근 모서리 21">
              <a:extLst>
                <a:ext uri="{FF2B5EF4-FFF2-40B4-BE49-F238E27FC236}">
                  <a16:creationId xmlns:a16="http://schemas.microsoft.com/office/drawing/2014/main" id="{12F0E943-B601-47FF-82C1-FC3413044567}"/>
                </a:ext>
              </a:extLst>
            </p:cNvPr>
            <p:cNvSpPr/>
            <p:nvPr/>
          </p:nvSpPr>
          <p:spPr>
            <a:xfrm>
              <a:off x="274354" y="1590457"/>
              <a:ext cx="5079685" cy="74828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C088A78-40B5-4803-8B63-E24E1F45987C}"/>
                </a:ext>
              </a:extLst>
            </p:cNvPr>
            <p:cNvSpPr/>
            <p:nvPr/>
          </p:nvSpPr>
          <p:spPr>
            <a:xfrm>
              <a:off x="434390" y="1684549"/>
              <a:ext cx="548406" cy="548406"/>
            </a:xfrm>
            <a:prstGeom prst="ellipse">
              <a:avLst/>
            </a:prstGeom>
            <a:solidFill>
              <a:srgbClr val="507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endParaRPr lang="ko-KR" altLang="en-US" sz="3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311301" y="1878861"/>
              <a:ext cx="2011020" cy="310076"/>
            </a:xfrm>
            <a:prstGeom prst="rect">
              <a:avLst/>
            </a:prstGeom>
            <a:solidFill>
              <a:srgbClr val="D6E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053FF15-47DA-4883-8BB5-16E8F9E627A1}"/>
                </a:ext>
              </a:extLst>
            </p:cNvPr>
            <p:cNvSpPr txBox="1"/>
            <p:nvPr/>
          </p:nvSpPr>
          <p:spPr>
            <a:xfrm>
              <a:off x="1105231" y="1733714"/>
              <a:ext cx="3314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DATABASE</a:t>
              </a:r>
              <a:endParaRPr lang="ko-KR" altLang="en-US" sz="24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281697" y="4500526"/>
            <a:ext cx="5079685" cy="748283"/>
            <a:chOff x="274354" y="1590457"/>
            <a:chExt cx="5079685" cy="748283"/>
          </a:xfrm>
        </p:grpSpPr>
        <p:sp>
          <p:nvSpPr>
            <p:cNvPr id="67" name="사각형: 둥근 모서리 21">
              <a:extLst>
                <a:ext uri="{FF2B5EF4-FFF2-40B4-BE49-F238E27FC236}">
                  <a16:creationId xmlns:a16="http://schemas.microsoft.com/office/drawing/2014/main" id="{12F0E943-B601-47FF-82C1-FC3413044567}"/>
                </a:ext>
              </a:extLst>
            </p:cNvPr>
            <p:cNvSpPr/>
            <p:nvPr/>
          </p:nvSpPr>
          <p:spPr>
            <a:xfrm>
              <a:off x="274354" y="1590457"/>
              <a:ext cx="5079685" cy="74828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C088A78-40B5-4803-8B63-E24E1F45987C}"/>
                </a:ext>
              </a:extLst>
            </p:cNvPr>
            <p:cNvSpPr/>
            <p:nvPr/>
          </p:nvSpPr>
          <p:spPr>
            <a:xfrm>
              <a:off x="434390" y="1684549"/>
              <a:ext cx="548406" cy="548406"/>
            </a:xfrm>
            <a:prstGeom prst="ellipse">
              <a:avLst/>
            </a:prstGeom>
            <a:solidFill>
              <a:srgbClr val="507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endParaRPr lang="ko-KR" alt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311301" y="1878861"/>
              <a:ext cx="700379" cy="310076"/>
            </a:xfrm>
            <a:prstGeom prst="rect">
              <a:avLst/>
            </a:prstGeom>
            <a:solidFill>
              <a:srgbClr val="D6E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053FF15-47DA-4883-8BB5-16E8F9E627A1}"/>
                </a:ext>
              </a:extLst>
            </p:cNvPr>
            <p:cNvSpPr txBox="1"/>
            <p:nvPr/>
          </p:nvSpPr>
          <p:spPr>
            <a:xfrm>
              <a:off x="1105231" y="1733714"/>
              <a:ext cx="20545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PHP</a:t>
              </a:r>
              <a:endParaRPr lang="ko-KR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9E788D-7DE9-42EC-AEA0-454290CDD33F}"/>
              </a:ext>
            </a:extLst>
          </p:cNvPr>
          <p:cNvGrpSpPr/>
          <p:nvPr/>
        </p:nvGrpSpPr>
        <p:grpSpPr>
          <a:xfrm>
            <a:off x="-1412473" y="-43266"/>
            <a:ext cx="5839271" cy="1855484"/>
            <a:chOff x="5850835" y="2975367"/>
            <a:chExt cx="5839271" cy="1855484"/>
          </a:xfrm>
        </p:grpSpPr>
        <p:sp>
          <p:nvSpPr>
            <p:cNvPr id="28" name="제목 1">
              <a:extLst>
                <a:ext uri="{FF2B5EF4-FFF2-40B4-BE49-F238E27FC236}">
                  <a16:creationId xmlns:a16="http://schemas.microsoft.com/office/drawing/2014/main" id="{CEFCA3EE-1BCB-4BFC-B517-0CDC2DF762DC}"/>
                </a:ext>
              </a:extLst>
            </p:cNvPr>
            <p:cNvSpPr txBox="1">
              <a:spLocks/>
            </p:cNvSpPr>
            <p:nvPr/>
          </p:nvSpPr>
          <p:spPr>
            <a:xfrm>
              <a:off x="5881094" y="3034378"/>
              <a:ext cx="5809012" cy="17964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4800" dirty="0">
                  <a:ln w="139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INDEX</a:t>
              </a:r>
              <a:endParaRPr lang="ko-KR" altLang="en-US" sz="4800" dirty="0">
                <a:ln w="139700">
                  <a:solidFill>
                    <a:schemeClr val="tx1"/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7" name="제목 1">
              <a:extLst>
                <a:ext uri="{FF2B5EF4-FFF2-40B4-BE49-F238E27FC236}">
                  <a16:creationId xmlns:a16="http://schemas.microsoft.com/office/drawing/2014/main" id="{DEE69667-5D6C-424C-A621-8CD1E44D77A8}"/>
                </a:ext>
              </a:extLst>
            </p:cNvPr>
            <p:cNvSpPr txBox="1">
              <a:spLocks/>
            </p:cNvSpPr>
            <p:nvPr/>
          </p:nvSpPr>
          <p:spPr>
            <a:xfrm>
              <a:off x="5850835" y="2975367"/>
              <a:ext cx="5809012" cy="17964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4800" dirty="0">
                  <a:ln w="13970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INDEX</a:t>
              </a:r>
              <a:endParaRPr lang="ko-KR" altLang="en-US" sz="4800" dirty="0">
                <a:ln w="139700">
                  <a:solidFill>
                    <a:schemeClr val="bg1"/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6" name="제목 1">
              <a:extLst>
                <a:ext uri="{FF2B5EF4-FFF2-40B4-BE49-F238E27FC236}">
                  <a16:creationId xmlns:a16="http://schemas.microsoft.com/office/drawing/2014/main" id="{49A92E5D-DBD1-4712-BC78-461E8B149DC2}"/>
                </a:ext>
              </a:extLst>
            </p:cNvPr>
            <p:cNvSpPr txBox="1">
              <a:spLocks/>
            </p:cNvSpPr>
            <p:nvPr/>
          </p:nvSpPr>
          <p:spPr>
            <a:xfrm>
              <a:off x="5868664" y="2975367"/>
              <a:ext cx="5809012" cy="17964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4800" dirty="0">
                  <a:solidFill>
                    <a:srgbClr val="6EA27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INDEX</a:t>
              </a:r>
              <a:endParaRPr lang="ko-KR" altLang="en-US" sz="4800" dirty="0">
                <a:solidFill>
                  <a:srgbClr val="6EA27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3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20824" y="195943"/>
            <a:ext cx="11750351" cy="6662057"/>
            <a:chOff x="220824" y="195943"/>
            <a:chExt cx="11750351" cy="6662057"/>
          </a:xfrm>
        </p:grpSpPr>
        <p:sp>
          <p:nvSpPr>
            <p:cNvPr id="8" name="사다리꼴 7">
              <a:extLst>
                <a:ext uri="{FF2B5EF4-FFF2-40B4-BE49-F238E27FC236}">
                  <a16:creationId xmlns:a16="http://schemas.microsoft.com/office/drawing/2014/main" id="{77754CF0-0F5B-4781-B523-1259FADAB6D3}"/>
                </a:ext>
              </a:extLst>
            </p:cNvPr>
            <p:cNvSpPr/>
            <p:nvPr/>
          </p:nvSpPr>
          <p:spPr>
            <a:xfrm>
              <a:off x="3730201" y="6549922"/>
              <a:ext cx="4731598" cy="308078"/>
            </a:xfrm>
            <a:prstGeom prst="trapezoid">
              <a:avLst>
                <a:gd name="adj" fmla="val 43128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1016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5">
              <a:extLst>
                <a:ext uri="{FF2B5EF4-FFF2-40B4-BE49-F238E27FC236}">
                  <a16:creationId xmlns:a16="http://schemas.microsoft.com/office/drawing/2014/main" id="{2A939065-6105-4663-9193-AB41E8370C9F}"/>
                </a:ext>
              </a:extLst>
            </p:cNvPr>
            <p:cNvSpPr/>
            <p:nvPr/>
          </p:nvSpPr>
          <p:spPr>
            <a:xfrm>
              <a:off x="220824" y="195943"/>
              <a:ext cx="11750351" cy="6353979"/>
            </a:xfrm>
            <a:prstGeom prst="roundRect">
              <a:avLst>
                <a:gd name="adj" fmla="val 3405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6">
              <a:extLst>
                <a:ext uri="{FF2B5EF4-FFF2-40B4-BE49-F238E27FC236}">
                  <a16:creationId xmlns:a16="http://schemas.microsoft.com/office/drawing/2014/main" id="{9DF7223B-D1DA-4E24-AB28-64E4D74CF639}"/>
                </a:ext>
              </a:extLst>
            </p:cNvPr>
            <p:cNvSpPr/>
            <p:nvPr/>
          </p:nvSpPr>
          <p:spPr>
            <a:xfrm>
              <a:off x="220824" y="195943"/>
              <a:ext cx="11750351" cy="6012178"/>
            </a:xfrm>
            <a:prstGeom prst="round2SameRect">
              <a:avLst>
                <a:gd name="adj1" fmla="val 3826"/>
                <a:gd name="adj2" fmla="val 0"/>
              </a:avLst>
            </a:prstGeom>
            <a:solidFill>
              <a:srgbClr val="F2F2F2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07C55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4214D9A-9C89-4BC4-A3C1-AF61AE1F62A0}"/>
                </a:ext>
              </a:extLst>
            </p:cNvPr>
            <p:cNvSpPr/>
            <p:nvPr/>
          </p:nvSpPr>
          <p:spPr>
            <a:xfrm>
              <a:off x="432318" y="373225"/>
              <a:ext cx="11327363" cy="58348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32461CF-7BE1-4982-8768-896E73DFFC60}"/>
                </a:ext>
              </a:extLst>
            </p:cNvPr>
            <p:cNvSpPr/>
            <p:nvPr/>
          </p:nvSpPr>
          <p:spPr>
            <a:xfrm>
              <a:off x="432318" y="373225"/>
              <a:ext cx="11327363" cy="4758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4ABF4F-7407-478A-A867-D679129C3816}"/>
                </a:ext>
              </a:extLst>
            </p:cNvPr>
            <p:cNvSpPr/>
            <p:nvPr/>
          </p:nvSpPr>
          <p:spPr>
            <a:xfrm>
              <a:off x="1930559" y="467155"/>
              <a:ext cx="8341730" cy="2880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hlinkClick r:id="rId3"/>
                </a:rPr>
                <a:t>http://localhost/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제약사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백신생산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).</a:t>
              </a:r>
              <a:r>
                <a:rPr lang="en-US" altLang="ko-KR" sz="1600" b="1" kern="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php</a:t>
              </a:r>
              <a:endParaRPr lang="ko-KR" altLang="en-US" sz="1400" dirty="0">
                <a:solidFill>
                  <a:srgbClr val="A2959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2596B52-7803-40A8-8E5B-65C31B1DC24E}"/>
                </a:ext>
              </a:extLst>
            </p:cNvPr>
            <p:cNvGrpSpPr/>
            <p:nvPr/>
          </p:nvGrpSpPr>
          <p:grpSpPr>
            <a:xfrm>
              <a:off x="10495539" y="476694"/>
              <a:ext cx="998066" cy="255149"/>
              <a:chOff x="9688404" y="466716"/>
              <a:chExt cx="998066" cy="255149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C802C97-CE11-43B0-B97D-8DA6DA870EDD}"/>
                  </a:ext>
                </a:extLst>
              </p:cNvPr>
              <p:cNvSpPr/>
              <p:nvPr/>
            </p:nvSpPr>
            <p:spPr>
              <a:xfrm>
                <a:off x="9688404" y="472402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B7FD00F-4A02-4178-8C32-DB9FB9914E21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7C8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48F9D8B7-C472-46CC-903B-34B5651B549E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rgbClr val="00B0F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18E2478-F653-4DB5-BEDA-E3254887F927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F8EA5E1-2169-4E79-B4F7-86B0D39AD1D4}"/>
                  </a:ext>
                </a:extLst>
              </p:cNvPr>
              <p:cNvSpPr/>
              <p:nvPr/>
            </p:nvSpPr>
            <p:spPr>
              <a:xfrm>
                <a:off x="9759135" y="639901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74D1A3B-EFA4-4EC3-9209-60A37116C40B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BCD58F1-55F9-4D94-88A0-D2AECEB9739F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6C06846-D3D4-4B89-9EBF-92611B812D51}"/>
                </a:ext>
              </a:extLst>
            </p:cNvPr>
            <p:cNvGrpSpPr/>
            <p:nvPr/>
          </p:nvGrpSpPr>
          <p:grpSpPr>
            <a:xfrm>
              <a:off x="660999" y="501987"/>
              <a:ext cx="1099222" cy="212231"/>
              <a:chOff x="6934019" y="667237"/>
              <a:chExt cx="932285" cy="1800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9" name="자유형 10">
                <a:extLst>
                  <a:ext uri="{FF2B5EF4-FFF2-40B4-BE49-F238E27FC236}">
                    <a16:creationId xmlns:a16="http://schemas.microsoft.com/office/drawing/2014/main" id="{BB99908F-9CA1-45F4-A5B3-B01897D81B78}"/>
                  </a:ext>
                </a:extLst>
              </p:cNvPr>
              <p:cNvSpPr/>
              <p:nvPr/>
            </p:nvSpPr>
            <p:spPr>
              <a:xfrm>
                <a:off x="6934019" y="681248"/>
                <a:ext cx="167797" cy="165121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ACD21F8-DC70-4704-81CF-C467D1A8FAF3}"/>
                  </a:ext>
                </a:extLst>
              </p:cNvPr>
              <p:cNvSpPr/>
              <p:nvPr/>
            </p:nvSpPr>
            <p:spPr>
              <a:xfrm rot="10800000">
                <a:off x="7199686" y="722379"/>
                <a:ext cx="143506" cy="828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덧셈 기호 25">
                <a:extLst>
                  <a:ext uri="{FF2B5EF4-FFF2-40B4-BE49-F238E27FC236}">
                    <a16:creationId xmlns:a16="http://schemas.microsoft.com/office/drawing/2014/main" id="{26445E36-C2DD-4CC6-BD8D-AE73EF1D504A}"/>
                  </a:ext>
                </a:extLst>
              </p:cNvPr>
              <p:cNvSpPr/>
              <p:nvPr/>
            </p:nvSpPr>
            <p:spPr>
              <a:xfrm rot="18900000">
                <a:off x="7686304" y="667237"/>
                <a:ext cx="180000" cy="180000"/>
              </a:xfrm>
              <a:prstGeom prst="mathPlus">
                <a:avLst>
                  <a:gd name="adj1" fmla="val 166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C8A91B25-8C5D-4D48-A2CC-5E80FE1DA045}"/>
                  </a:ext>
                </a:extLst>
              </p:cNvPr>
              <p:cNvSpPr/>
              <p:nvPr/>
            </p:nvSpPr>
            <p:spPr>
              <a:xfrm>
                <a:off x="7464940" y="690773"/>
                <a:ext cx="133173" cy="133173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94BC43-AADC-491C-9147-E5426D7101CB}"/>
                </a:ext>
              </a:extLst>
            </p:cNvPr>
            <p:cNvSpPr/>
            <p:nvPr/>
          </p:nvSpPr>
          <p:spPr>
            <a:xfrm>
              <a:off x="660999" y="851927"/>
              <a:ext cx="10899281" cy="5356194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EC68E4-3F1C-478B-B6AD-E45C872EB8ED}"/>
                </a:ext>
              </a:extLst>
            </p:cNvPr>
            <p:cNvSpPr/>
            <p:nvPr/>
          </p:nvSpPr>
          <p:spPr>
            <a:xfrm>
              <a:off x="11560280" y="3429000"/>
              <a:ext cx="199401" cy="4758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50800" dir="189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D70153-4100-4CF6-87A0-C1FFDA059F42}"/>
                </a:ext>
              </a:extLst>
            </p:cNvPr>
            <p:cNvSpPr/>
            <p:nvPr/>
          </p:nvSpPr>
          <p:spPr>
            <a:xfrm>
              <a:off x="5992979" y="6278734"/>
              <a:ext cx="206041" cy="20604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84" y="874177"/>
            <a:ext cx="10813655" cy="5319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4ABF4F-7407-478A-A867-D679129C3816}"/>
              </a:ext>
            </a:extLst>
          </p:cNvPr>
          <p:cNvSpPr/>
          <p:nvPr/>
        </p:nvSpPr>
        <p:spPr>
          <a:xfrm>
            <a:off x="8713177" y="1182102"/>
            <a:ext cx="2718226" cy="484504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6725" indent="-285750" latinLnBrk="0">
              <a:buFont typeface="Wingdings" panose="05000000000000000000" pitchFamily="2" charset="2"/>
              <a:buChar char="ü"/>
              <a:defRPr/>
            </a:pP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제약사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 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백신 생산</a:t>
            </a:r>
            <a:endParaRPr lang="en-US" altLang="ko-KR" sz="1600" kern="0" dirty="0">
              <a:solidFill>
                <a:prstClr val="black">
                  <a:lumMod val="65000"/>
                  <a:lumOff val="3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0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3348912" y="1822575"/>
            <a:ext cx="5494176" cy="3144112"/>
            <a:chOff x="3040225" y="1643743"/>
            <a:chExt cx="5494176" cy="3144112"/>
          </a:xfrm>
        </p:grpSpPr>
        <p:sp>
          <p:nvSpPr>
            <p:cNvPr id="28" name="사각형: 둥근 모서리 5">
              <a:extLst>
                <a:ext uri="{FF2B5EF4-FFF2-40B4-BE49-F238E27FC236}">
                  <a16:creationId xmlns:a16="http://schemas.microsoft.com/office/drawing/2014/main" id="{2A939065-6105-4663-9193-AB41E8370C9F}"/>
                </a:ext>
              </a:extLst>
            </p:cNvPr>
            <p:cNvSpPr/>
            <p:nvPr/>
          </p:nvSpPr>
          <p:spPr>
            <a:xfrm>
              <a:off x="3040225" y="1643743"/>
              <a:ext cx="5494176" cy="3144112"/>
            </a:xfrm>
            <a:prstGeom prst="roundRect">
              <a:avLst>
                <a:gd name="adj" fmla="val 3405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6">
              <a:extLst>
                <a:ext uri="{FF2B5EF4-FFF2-40B4-BE49-F238E27FC236}">
                  <a16:creationId xmlns:a16="http://schemas.microsoft.com/office/drawing/2014/main" id="{9DF7223B-D1DA-4E24-AB28-64E4D74CF639}"/>
                </a:ext>
              </a:extLst>
            </p:cNvPr>
            <p:cNvSpPr/>
            <p:nvPr/>
          </p:nvSpPr>
          <p:spPr>
            <a:xfrm>
              <a:off x="3040225" y="1643743"/>
              <a:ext cx="5494176" cy="2933721"/>
            </a:xfrm>
            <a:prstGeom prst="round2SameRect">
              <a:avLst>
                <a:gd name="adj1" fmla="val 3826"/>
                <a:gd name="adj2" fmla="val 0"/>
              </a:avLst>
            </a:prstGeom>
            <a:solidFill>
              <a:srgbClr val="F2F2F2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4214D9A-9C89-4BC4-A3C1-AF61AE1F62A0}"/>
                </a:ext>
              </a:extLst>
            </p:cNvPr>
            <p:cNvSpPr/>
            <p:nvPr/>
          </p:nvSpPr>
          <p:spPr>
            <a:xfrm>
              <a:off x="3192576" y="1775475"/>
              <a:ext cx="5189471" cy="28019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2461CF-7BE1-4982-8768-896E73DFFC60}"/>
                </a:ext>
              </a:extLst>
            </p:cNvPr>
            <p:cNvSpPr/>
            <p:nvPr/>
          </p:nvSpPr>
          <p:spPr>
            <a:xfrm>
              <a:off x="3192576" y="1775474"/>
              <a:ext cx="5189471" cy="3428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34ABF4F-7407-478A-A867-D679129C3816}"/>
                </a:ext>
              </a:extLst>
            </p:cNvPr>
            <p:cNvSpPr/>
            <p:nvPr/>
          </p:nvSpPr>
          <p:spPr>
            <a:xfrm>
              <a:off x="3885155" y="1837882"/>
              <a:ext cx="3707976" cy="214808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2596B52-7803-40A8-8E5B-65C31B1DC24E}"/>
                </a:ext>
              </a:extLst>
            </p:cNvPr>
            <p:cNvGrpSpPr/>
            <p:nvPr/>
          </p:nvGrpSpPr>
          <p:grpSpPr>
            <a:xfrm>
              <a:off x="7730130" y="1866486"/>
              <a:ext cx="466671" cy="126254"/>
              <a:chOff x="9688404" y="466716"/>
              <a:chExt cx="998066" cy="255149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0C802C97-CE11-43B0-B97D-8DA6DA870EDD}"/>
                  </a:ext>
                </a:extLst>
              </p:cNvPr>
              <p:cNvSpPr/>
              <p:nvPr/>
            </p:nvSpPr>
            <p:spPr>
              <a:xfrm>
                <a:off x="9688404" y="472402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0B7FD00F-4A02-4178-8C32-DB9FB9914E21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7C8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48F9D8B7-C472-46CC-903B-34B5651B549E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rgbClr val="00B0F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18E2478-F653-4DB5-BEDA-E3254887F927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F8EA5E1-2169-4E79-B4F7-86B0D39AD1D4}"/>
                  </a:ext>
                </a:extLst>
              </p:cNvPr>
              <p:cNvSpPr/>
              <p:nvPr/>
            </p:nvSpPr>
            <p:spPr>
              <a:xfrm>
                <a:off x="9759135" y="639901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74D1A3B-EFA4-4EC3-9209-60A37116C40B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BCD58F1-55F9-4D94-88A0-D2AECEB9739F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6C06846-D3D4-4B89-9EBF-92611B812D51}"/>
                </a:ext>
              </a:extLst>
            </p:cNvPr>
            <p:cNvGrpSpPr/>
            <p:nvPr/>
          </p:nvGrpSpPr>
          <p:grpSpPr>
            <a:xfrm>
              <a:off x="3284140" y="1894241"/>
              <a:ext cx="513969" cy="105017"/>
              <a:chOff x="6934019" y="667237"/>
              <a:chExt cx="932285" cy="1800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8" name="자유형 10">
                <a:extLst>
                  <a:ext uri="{FF2B5EF4-FFF2-40B4-BE49-F238E27FC236}">
                    <a16:creationId xmlns:a16="http://schemas.microsoft.com/office/drawing/2014/main" id="{BB99908F-9CA1-45F4-A5B3-B01897D81B78}"/>
                  </a:ext>
                </a:extLst>
              </p:cNvPr>
              <p:cNvSpPr/>
              <p:nvPr/>
            </p:nvSpPr>
            <p:spPr>
              <a:xfrm>
                <a:off x="6934019" y="681248"/>
                <a:ext cx="167797" cy="165121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이등변 삼각형 38">
                <a:extLst>
                  <a:ext uri="{FF2B5EF4-FFF2-40B4-BE49-F238E27FC236}">
                    <a16:creationId xmlns:a16="http://schemas.microsoft.com/office/drawing/2014/main" id="{0ACD21F8-DC70-4704-81CF-C467D1A8FAF3}"/>
                  </a:ext>
                </a:extLst>
              </p:cNvPr>
              <p:cNvSpPr/>
              <p:nvPr/>
            </p:nvSpPr>
            <p:spPr>
              <a:xfrm rot="10800000">
                <a:off x="7199686" y="722379"/>
                <a:ext cx="143506" cy="828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덧셈 기호 25">
                <a:extLst>
                  <a:ext uri="{FF2B5EF4-FFF2-40B4-BE49-F238E27FC236}">
                    <a16:creationId xmlns:a16="http://schemas.microsoft.com/office/drawing/2014/main" id="{26445E36-C2DD-4CC6-BD8D-AE73EF1D504A}"/>
                  </a:ext>
                </a:extLst>
              </p:cNvPr>
              <p:cNvSpPr/>
              <p:nvPr/>
            </p:nvSpPr>
            <p:spPr>
              <a:xfrm rot="18900000">
                <a:off x="7686304" y="667237"/>
                <a:ext cx="180000" cy="180000"/>
              </a:xfrm>
              <a:prstGeom prst="mathPlus">
                <a:avLst>
                  <a:gd name="adj1" fmla="val 166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원호 40">
                <a:extLst>
                  <a:ext uri="{FF2B5EF4-FFF2-40B4-BE49-F238E27FC236}">
                    <a16:creationId xmlns:a16="http://schemas.microsoft.com/office/drawing/2014/main" id="{C8A91B25-8C5D-4D48-A2CC-5E80FE1DA045}"/>
                  </a:ext>
                </a:extLst>
              </p:cNvPr>
              <p:cNvSpPr/>
              <p:nvPr/>
            </p:nvSpPr>
            <p:spPr>
              <a:xfrm>
                <a:off x="7464940" y="690773"/>
                <a:ext cx="133173" cy="133173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C94BC43-AADC-491C-9147-E5426D7101CB}"/>
                </a:ext>
              </a:extLst>
            </p:cNvPr>
            <p:cNvSpPr/>
            <p:nvPr/>
          </p:nvSpPr>
          <p:spPr>
            <a:xfrm>
              <a:off x="3331228" y="2118024"/>
              <a:ext cx="4912166" cy="245944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4800" b="1" kern="0" dirty="0">
                <a:ln w="19050">
                  <a:noFill/>
                </a:ln>
                <a:solidFill>
                  <a:prstClr val="white">
                    <a:lumMod val="75000"/>
                  </a:prstClr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CEC68E4-3F1C-478B-B6AD-E45C872EB8ED}"/>
                </a:ext>
              </a:extLst>
            </p:cNvPr>
            <p:cNvSpPr/>
            <p:nvPr/>
          </p:nvSpPr>
          <p:spPr>
            <a:xfrm>
              <a:off x="8243394" y="3058735"/>
              <a:ext cx="138652" cy="18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50800" dir="189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F3D70153-4100-4CF6-87A0-C1FFDA059F42}"/>
                </a:ext>
              </a:extLst>
            </p:cNvPr>
            <p:cNvSpPr/>
            <p:nvPr/>
          </p:nvSpPr>
          <p:spPr>
            <a:xfrm>
              <a:off x="5739143" y="4630804"/>
              <a:ext cx="96340" cy="101954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34ABF4F-7407-478A-A867-D679129C3816}"/>
              </a:ext>
            </a:extLst>
          </p:cNvPr>
          <p:cNvSpPr/>
          <p:nvPr/>
        </p:nvSpPr>
        <p:spPr>
          <a:xfrm>
            <a:off x="3867952" y="3163798"/>
            <a:ext cx="4462979" cy="117736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6725" indent="-285750" latinLnBrk="0">
              <a:buFont typeface="Wingdings" panose="05000000000000000000" pitchFamily="2" charset="2"/>
              <a:buChar char="ü"/>
              <a:defRPr/>
            </a:pP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병원</a:t>
            </a:r>
            <a:endParaRPr lang="en-US" altLang="ko-KR" sz="1600" kern="0" dirty="0">
              <a:solidFill>
                <a:prstClr val="black">
                  <a:lumMod val="65000"/>
                  <a:lumOff val="3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80975" latinLnBrk="0">
              <a:defRPr/>
            </a:pP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전체 환자조회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환자 정보관리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백신관리</a:t>
            </a:r>
            <a:endParaRPr lang="en-US" altLang="ko-KR" sz="1600" kern="0" dirty="0">
              <a:solidFill>
                <a:prstClr val="black">
                  <a:lumMod val="65000"/>
                  <a:lumOff val="3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053FF15-47DA-4883-8BB5-16E8F9E627A1}"/>
              </a:ext>
            </a:extLst>
          </p:cNvPr>
          <p:cNvSpPr txBox="1"/>
          <p:nvPr/>
        </p:nvSpPr>
        <p:spPr>
          <a:xfrm>
            <a:off x="3867952" y="2702133"/>
            <a:ext cx="1398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 PHP ”</a:t>
            </a:r>
            <a:endParaRPr lang="ko-KR" altLang="en-US" sz="24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684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20824" y="195943"/>
            <a:ext cx="11750351" cy="6662057"/>
            <a:chOff x="220824" y="195943"/>
            <a:chExt cx="11750351" cy="6662057"/>
          </a:xfrm>
        </p:grpSpPr>
        <p:sp>
          <p:nvSpPr>
            <p:cNvPr id="8" name="사다리꼴 7">
              <a:extLst>
                <a:ext uri="{FF2B5EF4-FFF2-40B4-BE49-F238E27FC236}">
                  <a16:creationId xmlns:a16="http://schemas.microsoft.com/office/drawing/2014/main" id="{77754CF0-0F5B-4781-B523-1259FADAB6D3}"/>
                </a:ext>
              </a:extLst>
            </p:cNvPr>
            <p:cNvSpPr/>
            <p:nvPr/>
          </p:nvSpPr>
          <p:spPr>
            <a:xfrm>
              <a:off x="3730201" y="6549922"/>
              <a:ext cx="4731598" cy="308078"/>
            </a:xfrm>
            <a:prstGeom prst="trapezoid">
              <a:avLst>
                <a:gd name="adj" fmla="val 43128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1016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5">
              <a:extLst>
                <a:ext uri="{FF2B5EF4-FFF2-40B4-BE49-F238E27FC236}">
                  <a16:creationId xmlns:a16="http://schemas.microsoft.com/office/drawing/2014/main" id="{2A939065-6105-4663-9193-AB41E8370C9F}"/>
                </a:ext>
              </a:extLst>
            </p:cNvPr>
            <p:cNvSpPr/>
            <p:nvPr/>
          </p:nvSpPr>
          <p:spPr>
            <a:xfrm>
              <a:off x="220824" y="195943"/>
              <a:ext cx="11750351" cy="6353979"/>
            </a:xfrm>
            <a:prstGeom prst="roundRect">
              <a:avLst>
                <a:gd name="adj" fmla="val 3405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6">
              <a:extLst>
                <a:ext uri="{FF2B5EF4-FFF2-40B4-BE49-F238E27FC236}">
                  <a16:creationId xmlns:a16="http://schemas.microsoft.com/office/drawing/2014/main" id="{9DF7223B-D1DA-4E24-AB28-64E4D74CF639}"/>
                </a:ext>
              </a:extLst>
            </p:cNvPr>
            <p:cNvSpPr/>
            <p:nvPr/>
          </p:nvSpPr>
          <p:spPr>
            <a:xfrm>
              <a:off x="220824" y="195943"/>
              <a:ext cx="11750351" cy="6012178"/>
            </a:xfrm>
            <a:prstGeom prst="round2SameRect">
              <a:avLst>
                <a:gd name="adj1" fmla="val 3826"/>
                <a:gd name="adj2" fmla="val 0"/>
              </a:avLst>
            </a:prstGeom>
            <a:solidFill>
              <a:srgbClr val="F2F2F2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07C55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4214D9A-9C89-4BC4-A3C1-AF61AE1F62A0}"/>
                </a:ext>
              </a:extLst>
            </p:cNvPr>
            <p:cNvSpPr/>
            <p:nvPr/>
          </p:nvSpPr>
          <p:spPr>
            <a:xfrm>
              <a:off x="432318" y="373225"/>
              <a:ext cx="11327363" cy="58348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32461CF-7BE1-4982-8768-896E73DFFC60}"/>
                </a:ext>
              </a:extLst>
            </p:cNvPr>
            <p:cNvSpPr/>
            <p:nvPr/>
          </p:nvSpPr>
          <p:spPr>
            <a:xfrm>
              <a:off x="432318" y="373225"/>
              <a:ext cx="11327363" cy="4758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4ABF4F-7407-478A-A867-D679129C3816}"/>
                </a:ext>
              </a:extLst>
            </p:cNvPr>
            <p:cNvSpPr/>
            <p:nvPr/>
          </p:nvSpPr>
          <p:spPr>
            <a:xfrm>
              <a:off x="1930559" y="467155"/>
              <a:ext cx="8341730" cy="2880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http://localhost/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병원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환자정보관리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_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전체환자리스트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).php</a:t>
              </a:r>
              <a:endParaRPr lang="ko-KR" altLang="en-US" sz="1400" dirty="0">
                <a:solidFill>
                  <a:srgbClr val="A2959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2596B52-7803-40A8-8E5B-65C31B1DC24E}"/>
                </a:ext>
              </a:extLst>
            </p:cNvPr>
            <p:cNvGrpSpPr/>
            <p:nvPr/>
          </p:nvGrpSpPr>
          <p:grpSpPr>
            <a:xfrm>
              <a:off x="10495539" y="476694"/>
              <a:ext cx="998066" cy="255149"/>
              <a:chOff x="9688404" y="466716"/>
              <a:chExt cx="998066" cy="255149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C802C97-CE11-43B0-B97D-8DA6DA870EDD}"/>
                  </a:ext>
                </a:extLst>
              </p:cNvPr>
              <p:cNvSpPr/>
              <p:nvPr/>
            </p:nvSpPr>
            <p:spPr>
              <a:xfrm>
                <a:off x="9688404" y="472402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B7FD00F-4A02-4178-8C32-DB9FB9914E21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7C8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48F9D8B7-C472-46CC-903B-34B5651B549E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rgbClr val="00B0F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18E2478-F653-4DB5-BEDA-E3254887F927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F8EA5E1-2169-4E79-B4F7-86B0D39AD1D4}"/>
                  </a:ext>
                </a:extLst>
              </p:cNvPr>
              <p:cNvSpPr/>
              <p:nvPr/>
            </p:nvSpPr>
            <p:spPr>
              <a:xfrm>
                <a:off x="9759135" y="639901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74D1A3B-EFA4-4EC3-9209-60A37116C40B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BCD58F1-55F9-4D94-88A0-D2AECEB9739F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6C06846-D3D4-4B89-9EBF-92611B812D51}"/>
                </a:ext>
              </a:extLst>
            </p:cNvPr>
            <p:cNvGrpSpPr/>
            <p:nvPr/>
          </p:nvGrpSpPr>
          <p:grpSpPr>
            <a:xfrm>
              <a:off x="660999" y="501987"/>
              <a:ext cx="1099222" cy="212231"/>
              <a:chOff x="6934019" y="667237"/>
              <a:chExt cx="932285" cy="1800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9" name="자유형 10">
                <a:extLst>
                  <a:ext uri="{FF2B5EF4-FFF2-40B4-BE49-F238E27FC236}">
                    <a16:creationId xmlns:a16="http://schemas.microsoft.com/office/drawing/2014/main" id="{BB99908F-9CA1-45F4-A5B3-B01897D81B78}"/>
                  </a:ext>
                </a:extLst>
              </p:cNvPr>
              <p:cNvSpPr/>
              <p:nvPr/>
            </p:nvSpPr>
            <p:spPr>
              <a:xfrm>
                <a:off x="6934019" y="681248"/>
                <a:ext cx="167797" cy="165121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ACD21F8-DC70-4704-81CF-C467D1A8FAF3}"/>
                  </a:ext>
                </a:extLst>
              </p:cNvPr>
              <p:cNvSpPr/>
              <p:nvPr/>
            </p:nvSpPr>
            <p:spPr>
              <a:xfrm rot="10800000">
                <a:off x="7199686" y="722379"/>
                <a:ext cx="143506" cy="828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덧셈 기호 25">
                <a:extLst>
                  <a:ext uri="{FF2B5EF4-FFF2-40B4-BE49-F238E27FC236}">
                    <a16:creationId xmlns:a16="http://schemas.microsoft.com/office/drawing/2014/main" id="{26445E36-C2DD-4CC6-BD8D-AE73EF1D504A}"/>
                  </a:ext>
                </a:extLst>
              </p:cNvPr>
              <p:cNvSpPr/>
              <p:nvPr/>
            </p:nvSpPr>
            <p:spPr>
              <a:xfrm rot="18900000">
                <a:off x="7686304" y="667237"/>
                <a:ext cx="180000" cy="180000"/>
              </a:xfrm>
              <a:prstGeom prst="mathPlus">
                <a:avLst>
                  <a:gd name="adj1" fmla="val 166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C8A91B25-8C5D-4D48-A2CC-5E80FE1DA045}"/>
                  </a:ext>
                </a:extLst>
              </p:cNvPr>
              <p:cNvSpPr/>
              <p:nvPr/>
            </p:nvSpPr>
            <p:spPr>
              <a:xfrm>
                <a:off x="7464940" y="690773"/>
                <a:ext cx="133173" cy="133173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94BC43-AADC-491C-9147-E5426D7101CB}"/>
                </a:ext>
              </a:extLst>
            </p:cNvPr>
            <p:cNvSpPr/>
            <p:nvPr/>
          </p:nvSpPr>
          <p:spPr>
            <a:xfrm>
              <a:off x="660999" y="851927"/>
              <a:ext cx="10899281" cy="5356194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EC68E4-3F1C-478B-B6AD-E45C872EB8ED}"/>
                </a:ext>
              </a:extLst>
            </p:cNvPr>
            <p:cNvSpPr/>
            <p:nvPr/>
          </p:nvSpPr>
          <p:spPr>
            <a:xfrm>
              <a:off x="11560280" y="3429000"/>
              <a:ext cx="199401" cy="4758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50800" dir="189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D70153-4100-4CF6-87A0-C1FFDA059F42}"/>
                </a:ext>
              </a:extLst>
            </p:cNvPr>
            <p:cNvSpPr/>
            <p:nvPr/>
          </p:nvSpPr>
          <p:spPr>
            <a:xfrm>
              <a:off x="5992979" y="6278734"/>
              <a:ext cx="206041" cy="20604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9218" name="Picture 2" descr="C:\Users\cheri\Desktop\팀플\ppt\양진이\9_영남대\영남대_전체환자조회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42" y="924670"/>
            <a:ext cx="10672159" cy="406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4ABF4F-7407-478A-A867-D679129C3816}"/>
              </a:ext>
            </a:extLst>
          </p:cNvPr>
          <p:cNvSpPr/>
          <p:nvPr/>
        </p:nvSpPr>
        <p:spPr>
          <a:xfrm>
            <a:off x="8255977" y="1216173"/>
            <a:ext cx="3175426" cy="484504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6725" indent="-285750" latinLnBrk="0">
              <a:buFont typeface="Wingdings" panose="05000000000000000000" pitchFamily="2" charset="2"/>
              <a:buChar char="ü"/>
              <a:defRPr/>
            </a:pP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병원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전체 환자 리스트</a:t>
            </a:r>
            <a:endParaRPr lang="en-US" altLang="ko-KR" sz="1600" kern="0" dirty="0">
              <a:solidFill>
                <a:prstClr val="black">
                  <a:lumMod val="65000"/>
                  <a:lumOff val="3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36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20824" y="195943"/>
            <a:ext cx="11750351" cy="6662057"/>
            <a:chOff x="220824" y="195943"/>
            <a:chExt cx="11750351" cy="6662057"/>
          </a:xfrm>
        </p:grpSpPr>
        <p:sp>
          <p:nvSpPr>
            <p:cNvPr id="8" name="사다리꼴 7">
              <a:extLst>
                <a:ext uri="{FF2B5EF4-FFF2-40B4-BE49-F238E27FC236}">
                  <a16:creationId xmlns:a16="http://schemas.microsoft.com/office/drawing/2014/main" id="{77754CF0-0F5B-4781-B523-1259FADAB6D3}"/>
                </a:ext>
              </a:extLst>
            </p:cNvPr>
            <p:cNvSpPr/>
            <p:nvPr/>
          </p:nvSpPr>
          <p:spPr>
            <a:xfrm>
              <a:off x="3730201" y="6549922"/>
              <a:ext cx="4731598" cy="308078"/>
            </a:xfrm>
            <a:prstGeom prst="trapezoid">
              <a:avLst>
                <a:gd name="adj" fmla="val 43128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1016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5">
              <a:extLst>
                <a:ext uri="{FF2B5EF4-FFF2-40B4-BE49-F238E27FC236}">
                  <a16:creationId xmlns:a16="http://schemas.microsoft.com/office/drawing/2014/main" id="{2A939065-6105-4663-9193-AB41E8370C9F}"/>
                </a:ext>
              </a:extLst>
            </p:cNvPr>
            <p:cNvSpPr/>
            <p:nvPr/>
          </p:nvSpPr>
          <p:spPr>
            <a:xfrm>
              <a:off x="220824" y="195943"/>
              <a:ext cx="11750351" cy="6353979"/>
            </a:xfrm>
            <a:prstGeom prst="roundRect">
              <a:avLst>
                <a:gd name="adj" fmla="val 3405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6">
              <a:extLst>
                <a:ext uri="{FF2B5EF4-FFF2-40B4-BE49-F238E27FC236}">
                  <a16:creationId xmlns:a16="http://schemas.microsoft.com/office/drawing/2014/main" id="{9DF7223B-D1DA-4E24-AB28-64E4D74CF639}"/>
                </a:ext>
              </a:extLst>
            </p:cNvPr>
            <p:cNvSpPr/>
            <p:nvPr/>
          </p:nvSpPr>
          <p:spPr>
            <a:xfrm>
              <a:off x="220824" y="195943"/>
              <a:ext cx="11750351" cy="6012178"/>
            </a:xfrm>
            <a:prstGeom prst="round2SameRect">
              <a:avLst>
                <a:gd name="adj1" fmla="val 3826"/>
                <a:gd name="adj2" fmla="val 0"/>
              </a:avLst>
            </a:prstGeom>
            <a:solidFill>
              <a:srgbClr val="F2F2F2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07C55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4214D9A-9C89-4BC4-A3C1-AF61AE1F62A0}"/>
                </a:ext>
              </a:extLst>
            </p:cNvPr>
            <p:cNvSpPr/>
            <p:nvPr/>
          </p:nvSpPr>
          <p:spPr>
            <a:xfrm>
              <a:off x="432318" y="373225"/>
              <a:ext cx="11327363" cy="58348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32461CF-7BE1-4982-8768-896E73DFFC60}"/>
                </a:ext>
              </a:extLst>
            </p:cNvPr>
            <p:cNvSpPr/>
            <p:nvPr/>
          </p:nvSpPr>
          <p:spPr>
            <a:xfrm>
              <a:off x="432318" y="373225"/>
              <a:ext cx="11327363" cy="4758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4ABF4F-7407-478A-A867-D679129C3816}"/>
                </a:ext>
              </a:extLst>
            </p:cNvPr>
            <p:cNvSpPr/>
            <p:nvPr/>
          </p:nvSpPr>
          <p:spPr>
            <a:xfrm>
              <a:off x="1930559" y="467155"/>
              <a:ext cx="8341730" cy="2880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http://localhost/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병원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환자정보관리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_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환자정보조회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_</a:t>
              </a:r>
              <a:r>
                <a:rPr lang="ko-KR" altLang="en-US" sz="1600" b="1" kern="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원해연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).php</a:t>
              </a:r>
              <a:endParaRPr lang="ko-KR" altLang="en-US" sz="1400" dirty="0">
                <a:solidFill>
                  <a:srgbClr val="A2959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2596B52-7803-40A8-8E5B-65C31B1DC24E}"/>
                </a:ext>
              </a:extLst>
            </p:cNvPr>
            <p:cNvGrpSpPr/>
            <p:nvPr/>
          </p:nvGrpSpPr>
          <p:grpSpPr>
            <a:xfrm>
              <a:off x="10495539" y="476694"/>
              <a:ext cx="998066" cy="255149"/>
              <a:chOff x="9688404" y="466716"/>
              <a:chExt cx="998066" cy="255149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C802C97-CE11-43B0-B97D-8DA6DA870EDD}"/>
                  </a:ext>
                </a:extLst>
              </p:cNvPr>
              <p:cNvSpPr/>
              <p:nvPr/>
            </p:nvSpPr>
            <p:spPr>
              <a:xfrm>
                <a:off x="9688404" y="472402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B7FD00F-4A02-4178-8C32-DB9FB9914E21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7C8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48F9D8B7-C472-46CC-903B-34B5651B549E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rgbClr val="00B0F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18E2478-F653-4DB5-BEDA-E3254887F927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F8EA5E1-2169-4E79-B4F7-86B0D39AD1D4}"/>
                  </a:ext>
                </a:extLst>
              </p:cNvPr>
              <p:cNvSpPr/>
              <p:nvPr/>
            </p:nvSpPr>
            <p:spPr>
              <a:xfrm>
                <a:off x="9759135" y="639901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74D1A3B-EFA4-4EC3-9209-60A37116C40B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BCD58F1-55F9-4D94-88A0-D2AECEB9739F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6C06846-D3D4-4B89-9EBF-92611B812D51}"/>
                </a:ext>
              </a:extLst>
            </p:cNvPr>
            <p:cNvGrpSpPr/>
            <p:nvPr/>
          </p:nvGrpSpPr>
          <p:grpSpPr>
            <a:xfrm>
              <a:off x="660999" y="501987"/>
              <a:ext cx="1099222" cy="212231"/>
              <a:chOff x="6934019" y="667237"/>
              <a:chExt cx="932285" cy="1800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9" name="자유형 10">
                <a:extLst>
                  <a:ext uri="{FF2B5EF4-FFF2-40B4-BE49-F238E27FC236}">
                    <a16:creationId xmlns:a16="http://schemas.microsoft.com/office/drawing/2014/main" id="{BB99908F-9CA1-45F4-A5B3-B01897D81B78}"/>
                  </a:ext>
                </a:extLst>
              </p:cNvPr>
              <p:cNvSpPr/>
              <p:nvPr/>
            </p:nvSpPr>
            <p:spPr>
              <a:xfrm>
                <a:off x="6934019" y="681248"/>
                <a:ext cx="167797" cy="165121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ACD21F8-DC70-4704-81CF-C467D1A8FAF3}"/>
                  </a:ext>
                </a:extLst>
              </p:cNvPr>
              <p:cNvSpPr/>
              <p:nvPr/>
            </p:nvSpPr>
            <p:spPr>
              <a:xfrm rot="10800000">
                <a:off x="7199686" y="722379"/>
                <a:ext cx="143506" cy="828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덧셈 기호 25">
                <a:extLst>
                  <a:ext uri="{FF2B5EF4-FFF2-40B4-BE49-F238E27FC236}">
                    <a16:creationId xmlns:a16="http://schemas.microsoft.com/office/drawing/2014/main" id="{26445E36-C2DD-4CC6-BD8D-AE73EF1D504A}"/>
                  </a:ext>
                </a:extLst>
              </p:cNvPr>
              <p:cNvSpPr/>
              <p:nvPr/>
            </p:nvSpPr>
            <p:spPr>
              <a:xfrm rot="18900000">
                <a:off x="7686304" y="667237"/>
                <a:ext cx="180000" cy="180000"/>
              </a:xfrm>
              <a:prstGeom prst="mathPlus">
                <a:avLst>
                  <a:gd name="adj1" fmla="val 166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C8A91B25-8C5D-4D48-A2CC-5E80FE1DA045}"/>
                  </a:ext>
                </a:extLst>
              </p:cNvPr>
              <p:cNvSpPr/>
              <p:nvPr/>
            </p:nvSpPr>
            <p:spPr>
              <a:xfrm>
                <a:off x="7464940" y="690773"/>
                <a:ext cx="133173" cy="133173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94BC43-AADC-491C-9147-E5426D7101CB}"/>
                </a:ext>
              </a:extLst>
            </p:cNvPr>
            <p:cNvSpPr/>
            <p:nvPr/>
          </p:nvSpPr>
          <p:spPr>
            <a:xfrm>
              <a:off x="660999" y="851927"/>
              <a:ext cx="10899281" cy="5356194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EC68E4-3F1C-478B-B6AD-E45C872EB8ED}"/>
                </a:ext>
              </a:extLst>
            </p:cNvPr>
            <p:cNvSpPr/>
            <p:nvPr/>
          </p:nvSpPr>
          <p:spPr>
            <a:xfrm>
              <a:off x="11560280" y="3429000"/>
              <a:ext cx="199401" cy="4758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50800" dir="189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D70153-4100-4CF6-87A0-C1FFDA059F42}"/>
                </a:ext>
              </a:extLst>
            </p:cNvPr>
            <p:cNvSpPr/>
            <p:nvPr/>
          </p:nvSpPr>
          <p:spPr>
            <a:xfrm>
              <a:off x="5992979" y="6278734"/>
              <a:ext cx="206041" cy="20604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2939D5A-D3E5-443B-A215-9E6EAB739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39" y="873676"/>
            <a:ext cx="10837266" cy="533444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F34ABF4F-7407-478A-A867-D679129C3816}"/>
              </a:ext>
            </a:extLst>
          </p:cNvPr>
          <p:cNvSpPr/>
          <p:nvPr/>
        </p:nvSpPr>
        <p:spPr>
          <a:xfrm>
            <a:off x="7992208" y="1125308"/>
            <a:ext cx="3439195" cy="484504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6725" indent="-285750" latinLnBrk="0">
              <a:buFont typeface="Wingdings" panose="05000000000000000000" pitchFamily="2" charset="2"/>
              <a:buChar char="ü"/>
              <a:defRPr/>
            </a:pP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병원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특정 환자 정보 조회</a:t>
            </a:r>
            <a:endParaRPr lang="en-US" altLang="ko-KR" sz="1600" kern="0" dirty="0">
              <a:solidFill>
                <a:prstClr val="black">
                  <a:lumMod val="65000"/>
                  <a:lumOff val="3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36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20824" y="195943"/>
            <a:ext cx="11750351" cy="6662057"/>
            <a:chOff x="220824" y="195943"/>
            <a:chExt cx="11750351" cy="6662057"/>
          </a:xfrm>
        </p:grpSpPr>
        <p:sp>
          <p:nvSpPr>
            <p:cNvPr id="8" name="사다리꼴 7">
              <a:extLst>
                <a:ext uri="{FF2B5EF4-FFF2-40B4-BE49-F238E27FC236}">
                  <a16:creationId xmlns:a16="http://schemas.microsoft.com/office/drawing/2014/main" id="{77754CF0-0F5B-4781-B523-1259FADAB6D3}"/>
                </a:ext>
              </a:extLst>
            </p:cNvPr>
            <p:cNvSpPr/>
            <p:nvPr/>
          </p:nvSpPr>
          <p:spPr>
            <a:xfrm>
              <a:off x="3730201" y="6549922"/>
              <a:ext cx="4731598" cy="308078"/>
            </a:xfrm>
            <a:prstGeom prst="trapezoid">
              <a:avLst>
                <a:gd name="adj" fmla="val 43128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1016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5">
              <a:extLst>
                <a:ext uri="{FF2B5EF4-FFF2-40B4-BE49-F238E27FC236}">
                  <a16:creationId xmlns:a16="http://schemas.microsoft.com/office/drawing/2014/main" id="{2A939065-6105-4663-9193-AB41E8370C9F}"/>
                </a:ext>
              </a:extLst>
            </p:cNvPr>
            <p:cNvSpPr/>
            <p:nvPr/>
          </p:nvSpPr>
          <p:spPr>
            <a:xfrm>
              <a:off x="220824" y="195943"/>
              <a:ext cx="11750351" cy="6353979"/>
            </a:xfrm>
            <a:prstGeom prst="roundRect">
              <a:avLst>
                <a:gd name="adj" fmla="val 3405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6">
              <a:extLst>
                <a:ext uri="{FF2B5EF4-FFF2-40B4-BE49-F238E27FC236}">
                  <a16:creationId xmlns:a16="http://schemas.microsoft.com/office/drawing/2014/main" id="{9DF7223B-D1DA-4E24-AB28-64E4D74CF639}"/>
                </a:ext>
              </a:extLst>
            </p:cNvPr>
            <p:cNvSpPr/>
            <p:nvPr/>
          </p:nvSpPr>
          <p:spPr>
            <a:xfrm>
              <a:off x="220824" y="195943"/>
              <a:ext cx="11750351" cy="6012178"/>
            </a:xfrm>
            <a:prstGeom prst="round2SameRect">
              <a:avLst>
                <a:gd name="adj1" fmla="val 3826"/>
                <a:gd name="adj2" fmla="val 0"/>
              </a:avLst>
            </a:prstGeom>
            <a:solidFill>
              <a:srgbClr val="F2F2F2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07C55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4214D9A-9C89-4BC4-A3C1-AF61AE1F62A0}"/>
                </a:ext>
              </a:extLst>
            </p:cNvPr>
            <p:cNvSpPr/>
            <p:nvPr/>
          </p:nvSpPr>
          <p:spPr>
            <a:xfrm>
              <a:off x="432318" y="373225"/>
              <a:ext cx="11327363" cy="58348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32461CF-7BE1-4982-8768-896E73DFFC60}"/>
                </a:ext>
              </a:extLst>
            </p:cNvPr>
            <p:cNvSpPr/>
            <p:nvPr/>
          </p:nvSpPr>
          <p:spPr>
            <a:xfrm>
              <a:off x="432318" y="373225"/>
              <a:ext cx="11327363" cy="4758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4ABF4F-7407-478A-A867-D679129C3816}"/>
                </a:ext>
              </a:extLst>
            </p:cNvPr>
            <p:cNvSpPr/>
            <p:nvPr/>
          </p:nvSpPr>
          <p:spPr>
            <a:xfrm>
              <a:off x="1930559" y="467155"/>
              <a:ext cx="8341730" cy="2880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hlinkClick r:id="rId3"/>
                </a:rPr>
                <a:t>http://localhost/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병원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환자정보관리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_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환자정보수정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_</a:t>
              </a:r>
              <a:r>
                <a:rPr lang="ko-KR" altLang="en-US" sz="1600" b="1" kern="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원해연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).php</a:t>
              </a:r>
              <a:endParaRPr lang="ko-KR" altLang="en-US" sz="1400" dirty="0">
                <a:solidFill>
                  <a:srgbClr val="A2959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2596B52-7803-40A8-8E5B-65C31B1DC24E}"/>
                </a:ext>
              </a:extLst>
            </p:cNvPr>
            <p:cNvGrpSpPr/>
            <p:nvPr/>
          </p:nvGrpSpPr>
          <p:grpSpPr>
            <a:xfrm>
              <a:off x="10495539" y="476694"/>
              <a:ext cx="998066" cy="255149"/>
              <a:chOff x="9688404" y="466716"/>
              <a:chExt cx="998066" cy="255149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C802C97-CE11-43B0-B97D-8DA6DA870EDD}"/>
                  </a:ext>
                </a:extLst>
              </p:cNvPr>
              <p:cNvSpPr/>
              <p:nvPr/>
            </p:nvSpPr>
            <p:spPr>
              <a:xfrm>
                <a:off x="9688404" y="472402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B7FD00F-4A02-4178-8C32-DB9FB9914E21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7C8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48F9D8B7-C472-46CC-903B-34B5651B549E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rgbClr val="00B0F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18E2478-F653-4DB5-BEDA-E3254887F927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F8EA5E1-2169-4E79-B4F7-86B0D39AD1D4}"/>
                  </a:ext>
                </a:extLst>
              </p:cNvPr>
              <p:cNvSpPr/>
              <p:nvPr/>
            </p:nvSpPr>
            <p:spPr>
              <a:xfrm>
                <a:off x="9759135" y="639901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74D1A3B-EFA4-4EC3-9209-60A37116C40B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BCD58F1-55F9-4D94-88A0-D2AECEB9739F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6C06846-D3D4-4B89-9EBF-92611B812D51}"/>
                </a:ext>
              </a:extLst>
            </p:cNvPr>
            <p:cNvGrpSpPr/>
            <p:nvPr/>
          </p:nvGrpSpPr>
          <p:grpSpPr>
            <a:xfrm>
              <a:off x="660999" y="501987"/>
              <a:ext cx="1099222" cy="212231"/>
              <a:chOff x="6934019" y="667237"/>
              <a:chExt cx="932285" cy="1800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9" name="자유형 10">
                <a:extLst>
                  <a:ext uri="{FF2B5EF4-FFF2-40B4-BE49-F238E27FC236}">
                    <a16:creationId xmlns:a16="http://schemas.microsoft.com/office/drawing/2014/main" id="{BB99908F-9CA1-45F4-A5B3-B01897D81B78}"/>
                  </a:ext>
                </a:extLst>
              </p:cNvPr>
              <p:cNvSpPr/>
              <p:nvPr/>
            </p:nvSpPr>
            <p:spPr>
              <a:xfrm>
                <a:off x="6934019" y="681248"/>
                <a:ext cx="167797" cy="165121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ACD21F8-DC70-4704-81CF-C467D1A8FAF3}"/>
                  </a:ext>
                </a:extLst>
              </p:cNvPr>
              <p:cNvSpPr/>
              <p:nvPr/>
            </p:nvSpPr>
            <p:spPr>
              <a:xfrm rot="10800000">
                <a:off x="7199686" y="722379"/>
                <a:ext cx="143506" cy="828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덧셈 기호 25">
                <a:extLst>
                  <a:ext uri="{FF2B5EF4-FFF2-40B4-BE49-F238E27FC236}">
                    <a16:creationId xmlns:a16="http://schemas.microsoft.com/office/drawing/2014/main" id="{26445E36-C2DD-4CC6-BD8D-AE73EF1D504A}"/>
                  </a:ext>
                </a:extLst>
              </p:cNvPr>
              <p:cNvSpPr/>
              <p:nvPr/>
            </p:nvSpPr>
            <p:spPr>
              <a:xfrm rot="18900000">
                <a:off x="7686304" y="667237"/>
                <a:ext cx="180000" cy="180000"/>
              </a:xfrm>
              <a:prstGeom prst="mathPlus">
                <a:avLst>
                  <a:gd name="adj1" fmla="val 166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C8A91B25-8C5D-4D48-A2CC-5E80FE1DA045}"/>
                  </a:ext>
                </a:extLst>
              </p:cNvPr>
              <p:cNvSpPr/>
              <p:nvPr/>
            </p:nvSpPr>
            <p:spPr>
              <a:xfrm>
                <a:off x="7464940" y="690773"/>
                <a:ext cx="133173" cy="133173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94BC43-AADC-491C-9147-E5426D7101CB}"/>
                </a:ext>
              </a:extLst>
            </p:cNvPr>
            <p:cNvSpPr/>
            <p:nvPr/>
          </p:nvSpPr>
          <p:spPr>
            <a:xfrm>
              <a:off x="660999" y="851927"/>
              <a:ext cx="10899281" cy="5356194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EC68E4-3F1C-478B-B6AD-E45C872EB8ED}"/>
                </a:ext>
              </a:extLst>
            </p:cNvPr>
            <p:cNvSpPr/>
            <p:nvPr/>
          </p:nvSpPr>
          <p:spPr>
            <a:xfrm>
              <a:off x="11560280" y="3429000"/>
              <a:ext cx="199401" cy="4758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50800" dir="189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D70153-4100-4CF6-87A0-C1FFDA059F42}"/>
                </a:ext>
              </a:extLst>
            </p:cNvPr>
            <p:cNvSpPr/>
            <p:nvPr/>
          </p:nvSpPr>
          <p:spPr>
            <a:xfrm>
              <a:off x="5992979" y="6278734"/>
              <a:ext cx="206041" cy="20604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A2013C3-4CDF-4819-9ABC-C1435A49BF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93" b="14603"/>
          <a:stretch/>
        </p:blipFill>
        <p:spPr>
          <a:xfrm>
            <a:off x="684130" y="858477"/>
            <a:ext cx="10876150" cy="497236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F34ABF4F-7407-478A-A867-D679129C3816}"/>
              </a:ext>
            </a:extLst>
          </p:cNvPr>
          <p:cNvSpPr/>
          <p:nvPr/>
        </p:nvSpPr>
        <p:spPr>
          <a:xfrm>
            <a:off x="7992207" y="1262921"/>
            <a:ext cx="3439195" cy="484504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6725" indent="-285750" latinLnBrk="0">
              <a:buFont typeface="Wingdings" panose="05000000000000000000" pitchFamily="2" charset="2"/>
              <a:buChar char="ü"/>
              <a:defRPr/>
            </a:pP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병원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특정 환자 정보 수정</a:t>
            </a:r>
            <a:endParaRPr lang="en-US" altLang="ko-KR" sz="1600" kern="0" dirty="0">
              <a:solidFill>
                <a:prstClr val="black">
                  <a:lumMod val="65000"/>
                  <a:lumOff val="3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36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20824" y="195943"/>
            <a:ext cx="11750351" cy="6662057"/>
            <a:chOff x="220824" y="195943"/>
            <a:chExt cx="11750351" cy="6662057"/>
          </a:xfrm>
        </p:grpSpPr>
        <p:sp>
          <p:nvSpPr>
            <p:cNvPr id="8" name="사다리꼴 7">
              <a:extLst>
                <a:ext uri="{FF2B5EF4-FFF2-40B4-BE49-F238E27FC236}">
                  <a16:creationId xmlns:a16="http://schemas.microsoft.com/office/drawing/2014/main" id="{77754CF0-0F5B-4781-B523-1259FADAB6D3}"/>
                </a:ext>
              </a:extLst>
            </p:cNvPr>
            <p:cNvSpPr/>
            <p:nvPr/>
          </p:nvSpPr>
          <p:spPr>
            <a:xfrm>
              <a:off x="3730201" y="6549922"/>
              <a:ext cx="4731598" cy="308078"/>
            </a:xfrm>
            <a:prstGeom prst="trapezoid">
              <a:avLst>
                <a:gd name="adj" fmla="val 43128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1016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5">
              <a:extLst>
                <a:ext uri="{FF2B5EF4-FFF2-40B4-BE49-F238E27FC236}">
                  <a16:creationId xmlns:a16="http://schemas.microsoft.com/office/drawing/2014/main" id="{2A939065-6105-4663-9193-AB41E8370C9F}"/>
                </a:ext>
              </a:extLst>
            </p:cNvPr>
            <p:cNvSpPr/>
            <p:nvPr/>
          </p:nvSpPr>
          <p:spPr>
            <a:xfrm>
              <a:off x="220824" y="195943"/>
              <a:ext cx="11750351" cy="6353979"/>
            </a:xfrm>
            <a:prstGeom prst="roundRect">
              <a:avLst>
                <a:gd name="adj" fmla="val 3405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6">
              <a:extLst>
                <a:ext uri="{FF2B5EF4-FFF2-40B4-BE49-F238E27FC236}">
                  <a16:creationId xmlns:a16="http://schemas.microsoft.com/office/drawing/2014/main" id="{9DF7223B-D1DA-4E24-AB28-64E4D74CF639}"/>
                </a:ext>
              </a:extLst>
            </p:cNvPr>
            <p:cNvSpPr/>
            <p:nvPr/>
          </p:nvSpPr>
          <p:spPr>
            <a:xfrm>
              <a:off x="220824" y="195943"/>
              <a:ext cx="11750351" cy="6012178"/>
            </a:xfrm>
            <a:prstGeom prst="round2SameRect">
              <a:avLst>
                <a:gd name="adj1" fmla="val 3826"/>
                <a:gd name="adj2" fmla="val 0"/>
              </a:avLst>
            </a:prstGeom>
            <a:solidFill>
              <a:srgbClr val="F2F2F2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07C55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4214D9A-9C89-4BC4-A3C1-AF61AE1F62A0}"/>
                </a:ext>
              </a:extLst>
            </p:cNvPr>
            <p:cNvSpPr/>
            <p:nvPr/>
          </p:nvSpPr>
          <p:spPr>
            <a:xfrm>
              <a:off x="432318" y="373225"/>
              <a:ext cx="11327363" cy="58348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32461CF-7BE1-4982-8768-896E73DFFC60}"/>
                </a:ext>
              </a:extLst>
            </p:cNvPr>
            <p:cNvSpPr/>
            <p:nvPr/>
          </p:nvSpPr>
          <p:spPr>
            <a:xfrm>
              <a:off x="432318" y="373225"/>
              <a:ext cx="11327363" cy="4758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4ABF4F-7407-478A-A867-D679129C3816}"/>
                </a:ext>
              </a:extLst>
            </p:cNvPr>
            <p:cNvSpPr/>
            <p:nvPr/>
          </p:nvSpPr>
          <p:spPr>
            <a:xfrm>
              <a:off x="1930559" y="467155"/>
              <a:ext cx="8341730" cy="2880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http://localhost/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병원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환자정보관리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_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환자정보삭제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_</a:t>
              </a:r>
              <a:r>
                <a:rPr lang="ko-KR" altLang="en-US" sz="1600" b="1" kern="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원해연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).php</a:t>
              </a:r>
              <a:endParaRPr lang="ko-KR" altLang="en-US" sz="1400" dirty="0">
                <a:solidFill>
                  <a:srgbClr val="A2959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2596B52-7803-40A8-8E5B-65C31B1DC24E}"/>
                </a:ext>
              </a:extLst>
            </p:cNvPr>
            <p:cNvGrpSpPr/>
            <p:nvPr/>
          </p:nvGrpSpPr>
          <p:grpSpPr>
            <a:xfrm>
              <a:off x="10495539" y="476694"/>
              <a:ext cx="998066" cy="255149"/>
              <a:chOff x="9688404" y="466716"/>
              <a:chExt cx="998066" cy="255149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C802C97-CE11-43B0-B97D-8DA6DA870EDD}"/>
                  </a:ext>
                </a:extLst>
              </p:cNvPr>
              <p:cNvSpPr/>
              <p:nvPr/>
            </p:nvSpPr>
            <p:spPr>
              <a:xfrm>
                <a:off x="9688404" y="472402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B7FD00F-4A02-4178-8C32-DB9FB9914E21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7C8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48F9D8B7-C472-46CC-903B-34B5651B549E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rgbClr val="00B0F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18E2478-F653-4DB5-BEDA-E3254887F927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F8EA5E1-2169-4E79-B4F7-86B0D39AD1D4}"/>
                  </a:ext>
                </a:extLst>
              </p:cNvPr>
              <p:cNvSpPr/>
              <p:nvPr/>
            </p:nvSpPr>
            <p:spPr>
              <a:xfrm>
                <a:off x="9759135" y="639901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74D1A3B-EFA4-4EC3-9209-60A37116C40B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BCD58F1-55F9-4D94-88A0-D2AECEB9739F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6C06846-D3D4-4B89-9EBF-92611B812D51}"/>
                </a:ext>
              </a:extLst>
            </p:cNvPr>
            <p:cNvGrpSpPr/>
            <p:nvPr/>
          </p:nvGrpSpPr>
          <p:grpSpPr>
            <a:xfrm>
              <a:off x="660999" y="501987"/>
              <a:ext cx="1099222" cy="212231"/>
              <a:chOff x="6934019" y="667237"/>
              <a:chExt cx="932285" cy="1800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9" name="자유형 10">
                <a:extLst>
                  <a:ext uri="{FF2B5EF4-FFF2-40B4-BE49-F238E27FC236}">
                    <a16:creationId xmlns:a16="http://schemas.microsoft.com/office/drawing/2014/main" id="{BB99908F-9CA1-45F4-A5B3-B01897D81B78}"/>
                  </a:ext>
                </a:extLst>
              </p:cNvPr>
              <p:cNvSpPr/>
              <p:nvPr/>
            </p:nvSpPr>
            <p:spPr>
              <a:xfrm>
                <a:off x="6934019" y="681248"/>
                <a:ext cx="167797" cy="165121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ACD21F8-DC70-4704-81CF-C467D1A8FAF3}"/>
                  </a:ext>
                </a:extLst>
              </p:cNvPr>
              <p:cNvSpPr/>
              <p:nvPr/>
            </p:nvSpPr>
            <p:spPr>
              <a:xfrm rot="10800000">
                <a:off x="7199686" y="722379"/>
                <a:ext cx="143506" cy="828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덧셈 기호 25">
                <a:extLst>
                  <a:ext uri="{FF2B5EF4-FFF2-40B4-BE49-F238E27FC236}">
                    <a16:creationId xmlns:a16="http://schemas.microsoft.com/office/drawing/2014/main" id="{26445E36-C2DD-4CC6-BD8D-AE73EF1D504A}"/>
                  </a:ext>
                </a:extLst>
              </p:cNvPr>
              <p:cNvSpPr/>
              <p:nvPr/>
            </p:nvSpPr>
            <p:spPr>
              <a:xfrm rot="18900000">
                <a:off x="7686304" y="667237"/>
                <a:ext cx="180000" cy="180000"/>
              </a:xfrm>
              <a:prstGeom prst="mathPlus">
                <a:avLst>
                  <a:gd name="adj1" fmla="val 166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C8A91B25-8C5D-4D48-A2CC-5E80FE1DA045}"/>
                  </a:ext>
                </a:extLst>
              </p:cNvPr>
              <p:cNvSpPr/>
              <p:nvPr/>
            </p:nvSpPr>
            <p:spPr>
              <a:xfrm>
                <a:off x="7464940" y="690773"/>
                <a:ext cx="133173" cy="133173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94BC43-AADC-491C-9147-E5426D7101CB}"/>
                </a:ext>
              </a:extLst>
            </p:cNvPr>
            <p:cNvSpPr/>
            <p:nvPr/>
          </p:nvSpPr>
          <p:spPr>
            <a:xfrm>
              <a:off x="660999" y="851927"/>
              <a:ext cx="10899281" cy="5356194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EC68E4-3F1C-478B-B6AD-E45C872EB8ED}"/>
                </a:ext>
              </a:extLst>
            </p:cNvPr>
            <p:cNvSpPr/>
            <p:nvPr/>
          </p:nvSpPr>
          <p:spPr>
            <a:xfrm>
              <a:off x="11560280" y="3429000"/>
              <a:ext cx="199401" cy="4758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50800" dir="189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D70153-4100-4CF6-87A0-C1FFDA059F42}"/>
                </a:ext>
              </a:extLst>
            </p:cNvPr>
            <p:cNvSpPr/>
            <p:nvPr/>
          </p:nvSpPr>
          <p:spPr>
            <a:xfrm>
              <a:off x="5992979" y="6278734"/>
              <a:ext cx="206041" cy="20604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A64EFF5-F4F4-4A82-8765-3620C50D6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96" y="886409"/>
            <a:ext cx="10875384" cy="532171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4ABF4F-7407-478A-A867-D679129C3816}"/>
              </a:ext>
            </a:extLst>
          </p:cNvPr>
          <p:cNvSpPr/>
          <p:nvPr/>
        </p:nvSpPr>
        <p:spPr>
          <a:xfrm>
            <a:off x="7992208" y="1190298"/>
            <a:ext cx="3439195" cy="484504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6725" indent="-285750" latinLnBrk="0">
              <a:buFont typeface="Wingdings" panose="05000000000000000000" pitchFamily="2" charset="2"/>
              <a:buChar char="ü"/>
              <a:defRPr/>
            </a:pP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병원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특정 환자 정보 삭제</a:t>
            </a:r>
            <a:endParaRPr lang="en-US" altLang="ko-KR" sz="1600" kern="0" dirty="0">
              <a:solidFill>
                <a:prstClr val="black">
                  <a:lumMod val="65000"/>
                  <a:lumOff val="3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36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20824" y="195943"/>
            <a:ext cx="11750351" cy="6662057"/>
            <a:chOff x="220824" y="195943"/>
            <a:chExt cx="11750351" cy="6662057"/>
          </a:xfrm>
        </p:grpSpPr>
        <p:sp>
          <p:nvSpPr>
            <p:cNvPr id="8" name="사다리꼴 7">
              <a:extLst>
                <a:ext uri="{FF2B5EF4-FFF2-40B4-BE49-F238E27FC236}">
                  <a16:creationId xmlns:a16="http://schemas.microsoft.com/office/drawing/2014/main" id="{77754CF0-0F5B-4781-B523-1259FADAB6D3}"/>
                </a:ext>
              </a:extLst>
            </p:cNvPr>
            <p:cNvSpPr/>
            <p:nvPr/>
          </p:nvSpPr>
          <p:spPr>
            <a:xfrm>
              <a:off x="3730201" y="6549922"/>
              <a:ext cx="4731598" cy="308078"/>
            </a:xfrm>
            <a:prstGeom prst="trapezoid">
              <a:avLst>
                <a:gd name="adj" fmla="val 43128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1016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5">
              <a:extLst>
                <a:ext uri="{FF2B5EF4-FFF2-40B4-BE49-F238E27FC236}">
                  <a16:creationId xmlns:a16="http://schemas.microsoft.com/office/drawing/2014/main" id="{2A939065-6105-4663-9193-AB41E8370C9F}"/>
                </a:ext>
              </a:extLst>
            </p:cNvPr>
            <p:cNvSpPr/>
            <p:nvPr/>
          </p:nvSpPr>
          <p:spPr>
            <a:xfrm>
              <a:off x="220824" y="195943"/>
              <a:ext cx="11750351" cy="6353979"/>
            </a:xfrm>
            <a:prstGeom prst="roundRect">
              <a:avLst>
                <a:gd name="adj" fmla="val 3405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6">
              <a:extLst>
                <a:ext uri="{FF2B5EF4-FFF2-40B4-BE49-F238E27FC236}">
                  <a16:creationId xmlns:a16="http://schemas.microsoft.com/office/drawing/2014/main" id="{9DF7223B-D1DA-4E24-AB28-64E4D74CF639}"/>
                </a:ext>
              </a:extLst>
            </p:cNvPr>
            <p:cNvSpPr/>
            <p:nvPr/>
          </p:nvSpPr>
          <p:spPr>
            <a:xfrm>
              <a:off x="220824" y="195943"/>
              <a:ext cx="11750351" cy="6012178"/>
            </a:xfrm>
            <a:prstGeom prst="round2SameRect">
              <a:avLst>
                <a:gd name="adj1" fmla="val 3826"/>
                <a:gd name="adj2" fmla="val 0"/>
              </a:avLst>
            </a:prstGeom>
            <a:solidFill>
              <a:srgbClr val="F2F2F2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07C55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4214D9A-9C89-4BC4-A3C1-AF61AE1F62A0}"/>
                </a:ext>
              </a:extLst>
            </p:cNvPr>
            <p:cNvSpPr/>
            <p:nvPr/>
          </p:nvSpPr>
          <p:spPr>
            <a:xfrm>
              <a:off x="432318" y="373225"/>
              <a:ext cx="11327363" cy="58348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32461CF-7BE1-4982-8768-896E73DFFC60}"/>
                </a:ext>
              </a:extLst>
            </p:cNvPr>
            <p:cNvSpPr/>
            <p:nvPr/>
          </p:nvSpPr>
          <p:spPr>
            <a:xfrm>
              <a:off x="432318" y="373225"/>
              <a:ext cx="11327363" cy="4758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4ABF4F-7407-478A-A867-D679129C3816}"/>
                </a:ext>
              </a:extLst>
            </p:cNvPr>
            <p:cNvSpPr/>
            <p:nvPr/>
          </p:nvSpPr>
          <p:spPr>
            <a:xfrm>
              <a:off x="1930559" y="467155"/>
              <a:ext cx="8341730" cy="2880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http://localhost/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병원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환자정보관리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_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신규환자입력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).php</a:t>
              </a:r>
              <a:endParaRPr lang="ko-KR" altLang="en-US" sz="1400" dirty="0">
                <a:solidFill>
                  <a:srgbClr val="A2959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2596B52-7803-40A8-8E5B-65C31B1DC24E}"/>
                </a:ext>
              </a:extLst>
            </p:cNvPr>
            <p:cNvGrpSpPr/>
            <p:nvPr/>
          </p:nvGrpSpPr>
          <p:grpSpPr>
            <a:xfrm>
              <a:off x="10495539" y="476694"/>
              <a:ext cx="998066" cy="255149"/>
              <a:chOff x="9688404" y="466716"/>
              <a:chExt cx="998066" cy="255149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C802C97-CE11-43B0-B97D-8DA6DA870EDD}"/>
                  </a:ext>
                </a:extLst>
              </p:cNvPr>
              <p:cNvSpPr/>
              <p:nvPr/>
            </p:nvSpPr>
            <p:spPr>
              <a:xfrm>
                <a:off x="9688404" y="472402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B7FD00F-4A02-4178-8C32-DB9FB9914E21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7C8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48F9D8B7-C472-46CC-903B-34B5651B549E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rgbClr val="00B0F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18E2478-F653-4DB5-BEDA-E3254887F927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F8EA5E1-2169-4E79-B4F7-86B0D39AD1D4}"/>
                  </a:ext>
                </a:extLst>
              </p:cNvPr>
              <p:cNvSpPr/>
              <p:nvPr/>
            </p:nvSpPr>
            <p:spPr>
              <a:xfrm>
                <a:off x="9759135" y="639901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74D1A3B-EFA4-4EC3-9209-60A37116C40B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BCD58F1-55F9-4D94-88A0-D2AECEB9739F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6C06846-D3D4-4B89-9EBF-92611B812D51}"/>
                </a:ext>
              </a:extLst>
            </p:cNvPr>
            <p:cNvGrpSpPr/>
            <p:nvPr/>
          </p:nvGrpSpPr>
          <p:grpSpPr>
            <a:xfrm>
              <a:off x="660999" y="501987"/>
              <a:ext cx="1099222" cy="212231"/>
              <a:chOff x="6934019" y="667237"/>
              <a:chExt cx="932285" cy="1800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9" name="자유형 10">
                <a:extLst>
                  <a:ext uri="{FF2B5EF4-FFF2-40B4-BE49-F238E27FC236}">
                    <a16:creationId xmlns:a16="http://schemas.microsoft.com/office/drawing/2014/main" id="{BB99908F-9CA1-45F4-A5B3-B01897D81B78}"/>
                  </a:ext>
                </a:extLst>
              </p:cNvPr>
              <p:cNvSpPr/>
              <p:nvPr/>
            </p:nvSpPr>
            <p:spPr>
              <a:xfrm>
                <a:off x="6934019" y="681248"/>
                <a:ext cx="167797" cy="165121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ACD21F8-DC70-4704-81CF-C467D1A8FAF3}"/>
                  </a:ext>
                </a:extLst>
              </p:cNvPr>
              <p:cNvSpPr/>
              <p:nvPr/>
            </p:nvSpPr>
            <p:spPr>
              <a:xfrm rot="10800000">
                <a:off x="7199686" y="722379"/>
                <a:ext cx="143506" cy="828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덧셈 기호 25">
                <a:extLst>
                  <a:ext uri="{FF2B5EF4-FFF2-40B4-BE49-F238E27FC236}">
                    <a16:creationId xmlns:a16="http://schemas.microsoft.com/office/drawing/2014/main" id="{26445E36-C2DD-4CC6-BD8D-AE73EF1D504A}"/>
                  </a:ext>
                </a:extLst>
              </p:cNvPr>
              <p:cNvSpPr/>
              <p:nvPr/>
            </p:nvSpPr>
            <p:spPr>
              <a:xfrm rot="18900000">
                <a:off x="7686304" y="667237"/>
                <a:ext cx="180000" cy="180000"/>
              </a:xfrm>
              <a:prstGeom prst="mathPlus">
                <a:avLst>
                  <a:gd name="adj1" fmla="val 166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C8A91B25-8C5D-4D48-A2CC-5E80FE1DA045}"/>
                  </a:ext>
                </a:extLst>
              </p:cNvPr>
              <p:cNvSpPr/>
              <p:nvPr/>
            </p:nvSpPr>
            <p:spPr>
              <a:xfrm>
                <a:off x="7464940" y="690773"/>
                <a:ext cx="133173" cy="133173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94BC43-AADC-491C-9147-E5426D7101CB}"/>
                </a:ext>
              </a:extLst>
            </p:cNvPr>
            <p:cNvSpPr/>
            <p:nvPr/>
          </p:nvSpPr>
          <p:spPr>
            <a:xfrm>
              <a:off x="660999" y="851927"/>
              <a:ext cx="10899281" cy="5356194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EC68E4-3F1C-478B-B6AD-E45C872EB8ED}"/>
                </a:ext>
              </a:extLst>
            </p:cNvPr>
            <p:cNvSpPr/>
            <p:nvPr/>
          </p:nvSpPr>
          <p:spPr>
            <a:xfrm>
              <a:off x="11560280" y="3429000"/>
              <a:ext cx="199401" cy="4758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50800" dir="189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D70153-4100-4CF6-87A0-C1FFDA059F42}"/>
                </a:ext>
              </a:extLst>
            </p:cNvPr>
            <p:cNvSpPr/>
            <p:nvPr/>
          </p:nvSpPr>
          <p:spPr>
            <a:xfrm>
              <a:off x="5992979" y="6278734"/>
              <a:ext cx="206041" cy="20604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41B061B-7BBE-43EF-B7CA-52D89B91D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86" y="871463"/>
            <a:ext cx="10879794" cy="528756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4ABF4F-7407-478A-A867-D679129C3816}"/>
              </a:ext>
            </a:extLst>
          </p:cNvPr>
          <p:cNvSpPr/>
          <p:nvPr/>
        </p:nvSpPr>
        <p:spPr>
          <a:xfrm>
            <a:off x="7986383" y="1338047"/>
            <a:ext cx="3439195" cy="484504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6725" indent="-285750" latinLnBrk="0">
              <a:buFont typeface="Wingdings" panose="05000000000000000000" pitchFamily="2" charset="2"/>
              <a:buChar char="ü"/>
              <a:defRPr/>
            </a:pP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병원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신규 환자 정보 등록</a:t>
            </a:r>
            <a:endParaRPr lang="en-US" altLang="ko-KR" sz="1600" kern="0" dirty="0">
              <a:solidFill>
                <a:prstClr val="black">
                  <a:lumMod val="65000"/>
                  <a:lumOff val="3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0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20824" y="195943"/>
            <a:ext cx="11750351" cy="6662057"/>
            <a:chOff x="220824" y="195943"/>
            <a:chExt cx="11750351" cy="6662057"/>
          </a:xfrm>
        </p:grpSpPr>
        <p:sp>
          <p:nvSpPr>
            <p:cNvPr id="8" name="사다리꼴 7">
              <a:extLst>
                <a:ext uri="{FF2B5EF4-FFF2-40B4-BE49-F238E27FC236}">
                  <a16:creationId xmlns:a16="http://schemas.microsoft.com/office/drawing/2014/main" id="{77754CF0-0F5B-4781-B523-1259FADAB6D3}"/>
                </a:ext>
              </a:extLst>
            </p:cNvPr>
            <p:cNvSpPr/>
            <p:nvPr/>
          </p:nvSpPr>
          <p:spPr>
            <a:xfrm>
              <a:off x="3730201" y="6549922"/>
              <a:ext cx="4731598" cy="308078"/>
            </a:xfrm>
            <a:prstGeom prst="trapezoid">
              <a:avLst>
                <a:gd name="adj" fmla="val 43128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101600" dir="162000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모서리 5">
              <a:extLst>
                <a:ext uri="{FF2B5EF4-FFF2-40B4-BE49-F238E27FC236}">
                  <a16:creationId xmlns:a16="http://schemas.microsoft.com/office/drawing/2014/main" id="{2A939065-6105-4663-9193-AB41E8370C9F}"/>
                </a:ext>
              </a:extLst>
            </p:cNvPr>
            <p:cNvSpPr/>
            <p:nvPr/>
          </p:nvSpPr>
          <p:spPr>
            <a:xfrm>
              <a:off x="220824" y="195943"/>
              <a:ext cx="11750351" cy="6353979"/>
            </a:xfrm>
            <a:prstGeom prst="roundRect">
              <a:avLst>
                <a:gd name="adj" fmla="val 3405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6">
              <a:extLst>
                <a:ext uri="{FF2B5EF4-FFF2-40B4-BE49-F238E27FC236}">
                  <a16:creationId xmlns:a16="http://schemas.microsoft.com/office/drawing/2014/main" id="{9DF7223B-D1DA-4E24-AB28-64E4D74CF639}"/>
                </a:ext>
              </a:extLst>
            </p:cNvPr>
            <p:cNvSpPr/>
            <p:nvPr/>
          </p:nvSpPr>
          <p:spPr>
            <a:xfrm>
              <a:off x="220824" y="195943"/>
              <a:ext cx="11750351" cy="6012178"/>
            </a:xfrm>
            <a:prstGeom prst="round2SameRect">
              <a:avLst>
                <a:gd name="adj1" fmla="val 3826"/>
                <a:gd name="adj2" fmla="val 0"/>
              </a:avLst>
            </a:prstGeom>
            <a:solidFill>
              <a:srgbClr val="F2F2F2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07C55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4214D9A-9C89-4BC4-A3C1-AF61AE1F62A0}"/>
                </a:ext>
              </a:extLst>
            </p:cNvPr>
            <p:cNvSpPr/>
            <p:nvPr/>
          </p:nvSpPr>
          <p:spPr>
            <a:xfrm>
              <a:off x="432318" y="373225"/>
              <a:ext cx="11327363" cy="58348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32461CF-7BE1-4982-8768-896E73DFFC60}"/>
                </a:ext>
              </a:extLst>
            </p:cNvPr>
            <p:cNvSpPr/>
            <p:nvPr/>
          </p:nvSpPr>
          <p:spPr>
            <a:xfrm>
              <a:off x="432318" y="373225"/>
              <a:ext cx="11327363" cy="4758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4ABF4F-7407-478A-A867-D679129C3816}"/>
                </a:ext>
              </a:extLst>
            </p:cNvPr>
            <p:cNvSpPr/>
            <p:nvPr/>
          </p:nvSpPr>
          <p:spPr>
            <a:xfrm>
              <a:off x="1930559" y="467155"/>
              <a:ext cx="8341730" cy="28800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http://localhost/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병원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물품관리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_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백신정보관리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).php</a:t>
              </a:r>
              <a:endParaRPr lang="ko-KR" altLang="en-US" sz="1400" dirty="0">
                <a:solidFill>
                  <a:srgbClr val="A2959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2596B52-7803-40A8-8E5B-65C31B1DC24E}"/>
                </a:ext>
              </a:extLst>
            </p:cNvPr>
            <p:cNvGrpSpPr/>
            <p:nvPr/>
          </p:nvGrpSpPr>
          <p:grpSpPr>
            <a:xfrm>
              <a:off x="10495539" y="476694"/>
              <a:ext cx="998066" cy="255149"/>
              <a:chOff x="9688404" y="466716"/>
              <a:chExt cx="998066" cy="255149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C802C97-CE11-43B0-B97D-8DA6DA870EDD}"/>
                  </a:ext>
                </a:extLst>
              </p:cNvPr>
              <p:cNvSpPr/>
              <p:nvPr/>
            </p:nvSpPr>
            <p:spPr>
              <a:xfrm>
                <a:off x="9688404" y="472402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B7FD00F-4A02-4178-8C32-DB9FB9914E21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7C8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48F9D8B7-C472-46CC-903B-34B5651B549E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rgbClr val="00B0F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18E2478-F653-4DB5-BEDA-E3254887F927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F8EA5E1-2169-4E79-B4F7-86B0D39AD1D4}"/>
                  </a:ext>
                </a:extLst>
              </p:cNvPr>
              <p:cNvSpPr/>
              <p:nvPr/>
            </p:nvSpPr>
            <p:spPr>
              <a:xfrm>
                <a:off x="9759135" y="639901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74D1A3B-EFA4-4EC3-9209-60A37116C40B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BCD58F1-55F9-4D94-88A0-D2AECEB9739F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6C06846-D3D4-4B89-9EBF-92611B812D51}"/>
                </a:ext>
              </a:extLst>
            </p:cNvPr>
            <p:cNvGrpSpPr/>
            <p:nvPr/>
          </p:nvGrpSpPr>
          <p:grpSpPr>
            <a:xfrm>
              <a:off x="660999" y="501987"/>
              <a:ext cx="1099222" cy="212231"/>
              <a:chOff x="6934019" y="667237"/>
              <a:chExt cx="932285" cy="1800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9" name="자유형 10">
                <a:extLst>
                  <a:ext uri="{FF2B5EF4-FFF2-40B4-BE49-F238E27FC236}">
                    <a16:creationId xmlns:a16="http://schemas.microsoft.com/office/drawing/2014/main" id="{BB99908F-9CA1-45F4-A5B3-B01897D81B78}"/>
                  </a:ext>
                </a:extLst>
              </p:cNvPr>
              <p:cNvSpPr/>
              <p:nvPr/>
            </p:nvSpPr>
            <p:spPr>
              <a:xfrm>
                <a:off x="6934019" y="681248"/>
                <a:ext cx="167797" cy="165121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0ACD21F8-DC70-4704-81CF-C467D1A8FAF3}"/>
                  </a:ext>
                </a:extLst>
              </p:cNvPr>
              <p:cNvSpPr/>
              <p:nvPr/>
            </p:nvSpPr>
            <p:spPr>
              <a:xfrm rot="10800000">
                <a:off x="7199686" y="722379"/>
                <a:ext cx="143506" cy="828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덧셈 기호 25">
                <a:extLst>
                  <a:ext uri="{FF2B5EF4-FFF2-40B4-BE49-F238E27FC236}">
                    <a16:creationId xmlns:a16="http://schemas.microsoft.com/office/drawing/2014/main" id="{26445E36-C2DD-4CC6-BD8D-AE73EF1D504A}"/>
                  </a:ext>
                </a:extLst>
              </p:cNvPr>
              <p:cNvSpPr/>
              <p:nvPr/>
            </p:nvSpPr>
            <p:spPr>
              <a:xfrm rot="18900000">
                <a:off x="7686304" y="667237"/>
                <a:ext cx="180000" cy="180000"/>
              </a:xfrm>
              <a:prstGeom prst="mathPlus">
                <a:avLst>
                  <a:gd name="adj1" fmla="val 166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C8A91B25-8C5D-4D48-A2CC-5E80FE1DA045}"/>
                  </a:ext>
                </a:extLst>
              </p:cNvPr>
              <p:cNvSpPr/>
              <p:nvPr/>
            </p:nvSpPr>
            <p:spPr>
              <a:xfrm>
                <a:off x="7464940" y="690773"/>
                <a:ext cx="133173" cy="133173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94BC43-AADC-491C-9147-E5426D7101CB}"/>
                </a:ext>
              </a:extLst>
            </p:cNvPr>
            <p:cNvSpPr/>
            <p:nvPr/>
          </p:nvSpPr>
          <p:spPr>
            <a:xfrm>
              <a:off x="660999" y="851927"/>
              <a:ext cx="10899281" cy="5356194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CEC68E4-3F1C-478B-B6AD-E45C872EB8ED}"/>
                </a:ext>
              </a:extLst>
            </p:cNvPr>
            <p:cNvSpPr/>
            <p:nvPr/>
          </p:nvSpPr>
          <p:spPr>
            <a:xfrm>
              <a:off x="11560280" y="3429000"/>
              <a:ext cx="199401" cy="4758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50800" dir="189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D70153-4100-4CF6-87A0-C1FFDA059F42}"/>
                </a:ext>
              </a:extLst>
            </p:cNvPr>
            <p:cNvSpPr/>
            <p:nvPr/>
          </p:nvSpPr>
          <p:spPr>
            <a:xfrm>
              <a:off x="5992979" y="6278734"/>
              <a:ext cx="206041" cy="20604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7170" name="Picture 2" descr="C:\Users\cheri\Desktop\팀플\ppt\양진이\9_영남대\영남대_물품관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15" y="900903"/>
            <a:ext cx="10786390" cy="515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4ABF4F-7407-478A-A867-D679129C3816}"/>
              </a:ext>
            </a:extLst>
          </p:cNvPr>
          <p:cNvSpPr/>
          <p:nvPr/>
        </p:nvSpPr>
        <p:spPr>
          <a:xfrm>
            <a:off x="8238392" y="1182102"/>
            <a:ext cx="3193010" cy="484504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6725" indent="-285750" latinLnBrk="0">
              <a:buFont typeface="Wingdings" panose="05000000000000000000" pitchFamily="2" charset="2"/>
              <a:buChar char="ü"/>
              <a:defRPr/>
            </a:pP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병원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 </a:t>
            </a: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백신 정보 리스트</a:t>
            </a:r>
            <a:endParaRPr lang="en-US" altLang="ko-KR" sz="1600" kern="0" dirty="0">
              <a:solidFill>
                <a:prstClr val="black">
                  <a:lumMod val="65000"/>
                  <a:lumOff val="3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0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004101" y="1012747"/>
            <a:ext cx="8718698" cy="74428"/>
          </a:xfrm>
          <a:prstGeom prst="rect">
            <a:avLst/>
          </a:prstGeom>
          <a:solidFill>
            <a:srgbClr val="6EA274"/>
          </a:solidFill>
          <a:ln>
            <a:solidFill>
              <a:srgbClr val="6EA2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7553C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6D63F2-0B47-459D-B0E7-EFB277DEC9C8}"/>
              </a:ext>
            </a:extLst>
          </p:cNvPr>
          <p:cNvSpPr txBox="1"/>
          <p:nvPr/>
        </p:nvSpPr>
        <p:spPr>
          <a:xfrm>
            <a:off x="4239420" y="423514"/>
            <a:ext cx="4248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공헌도 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679352"/>
              </p:ext>
            </p:extLst>
          </p:nvPr>
        </p:nvGraphicFramePr>
        <p:xfrm>
          <a:off x="336408" y="1669084"/>
          <a:ext cx="11411640" cy="3817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980">
                  <a:extLst>
                    <a:ext uri="{9D8B030D-6E8A-4147-A177-3AD203B41FA5}">
                      <a16:colId xmlns:a16="http://schemas.microsoft.com/office/drawing/2014/main" val="4190410405"/>
                    </a:ext>
                  </a:extLst>
                </a:gridCol>
                <a:gridCol w="633980">
                  <a:extLst>
                    <a:ext uri="{9D8B030D-6E8A-4147-A177-3AD203B41FA5}">
                      <a16:colId xmlns:a16="http://schemas.microsoft.com/office/drawing/2014/main" val="2340446536"/>
                    </a:ext>
                  </a:extLst>
                </a:gridCol>
                <a:gridCol w="633980">
                  <a:extLst>
                    <a:ext uri="{9D8B030D-6E8A-4147-A177-3AD203B41FA5}">
                      <a16:colId xmlns:a16="http://schemas.microsoft.com/office/drawing/2014/main" val="1039524451"/>
                    </a:ext>
                  </a:extLst>
                </a:gridCol>
                <a:gridCol w="633980">
                  <a:extLst>
                    <a:ext uri="{9D8B030D-6E8A-4147-A177-3AD203B41FA5}">
                      <a16:colId xmlns:a16="http://schemas.microsoft.com/office/drawing/2014/main" val="3827425670"/>
                    </a:ext>
                  </a:extLst>
                </a:gridCol>
                <a:gridCol w="633980">
                  <a:extLst>
                    <a:ext uri="{9D8B030D-6E8A-4147-A177-3AD203B41FA5}">
                      <a16:colId xmlns:a16="http://schemas.microsoft.com/office/drawing/2014/main" val="3885918881"/>
                    </a:ext>
                  </a:extLst>
                </a:gridCol>
                <a:gridCol w="633980">
                  <a:extLst>
                    <a:ext uri="{9D8B030D-6E8A-4147-A177-3AD203B41FA5}">
                      <a16:colId xmlns:a16="http://schemas.microsoft.com/office/drawing/2014/main" val="919918516"/>
                    </a:ext>
                  </a:extLst>
                </a:gridCol>
                <a:gridCol w="633980">
                  <a:extLst>
                    <a:ext uri="{9D8B030D-6E8A-4147-A177-3AD203B41FA5}">
                      <a16:colId xmlns:a16="http://schemas.microsoft.com/office/drawing/2014/main" val="2670609101"/>
                    </a:ext>
                  </a:extLst>
                </a:gridCol>
                <a:gridCol w="633980">
                  <a:extLst>
                    <a:ext uri="{9D8B030D-6E8A-4147-A177-3AD203B41FA5}">
                      <a16:colId xmlns:a16="http://schemas.microsoft.com/office/drawing/2014/main" val="2623028310"/>
                    </a:ext>
                  </a:extLst>
                </a:gridCol>
                <a:gridCol w="633980">
                  <a:extLst>
                    <a:ext uri="{9D8B030D-6E8A-4147-A177-3AD203B41FA5}">
                      <a16:colId xmlns:a16="http://schemas.microsoft.com/office/drawing/2014/main" val="3910883630"/>
                    </a:ext>
                  </a:extLst>
                </a:gridCol>
                <a:gridCol w="633980">
                  <a:extLst>
                    <a:ext uri="{9D8B030D-6E8A-4147-A177-3AD203B41FA5}">
                      <a16:colId xmlns:a16="http://schemas.microsoft.com/office/drawing/2014/main" val="1773705461"/>
                    </a:ext>
                  </a:extLst>
                </a:gridCol>
                <a:gridCol w="633980">
                  <a:extLst>
                    <a:ext uri="{9D8B030D-6E8A-4147-A177-3AD203B41FA5}">
                      <a16:colId xmlns:a16="http://schemas.microsoft.com/office/drawing/2014/main" val="179442287"/>
                    </a:ext>
                  </a:extLst>
                </a:gridCol>
                <a:gridCol w="633980">
                  <a:extLst>
                    <a:ext uri="{9D8B030D-6E8A-4147-A177-3AD203B41FA5}">
                      <a16:colId xmlns:a16="http://schemas.microsoft.com/office/drawing/2014/main" val="2392120480"/>
                    </a:ext>
                  </a:extLst>
                </a:gridCol>
                <a:gridCol w="633980">
                  <a:extLst>
                    <a:ext uri="{9D8B030D-6E8A-4147-A177-3AD203B41FA5}">
                      <a16:colId xmlns:a16="http://schemas.microsoft.com/office/drawing/2014/main" val="559231720"/>
                    </a:ext>
                  </a:extLst>
                </a:gridCol>
                <a:gridCol w="633980">
                  <a:extLst>
                    <a:ext uri="{9D8B030D-6E8A-4147-A177-3AD203B41FA5}">
                      <a16:colId xmlns:a16="http://schemas.microsoft.com/office/drawing/2014/main" val="361801972"/>
                    </a:ext>
                  </a:extLst>
                </a:gridCol>
                <a:gridCol w="633980">
                  <a:extLst>
                    <a:ext uri="{9D8B030D-6E8A-4147-A177-3AD203B41FA5}">
                      <a16:colId xmlns:a16="http://schemas.microsoft.com/office/drawing/2014/main" val="1892062210"/>
                    </a:ext>
                  </a:extLst>
                </a:gridCol>
                <a:gridCol w="633980">
                  <a:extLst>
                    <a:ext uri="{9D8B030D-6E8A-4147-A177-3AD203B41FA5}">
                      <a16:colId xmlns:a16="http://schemas.microsoft.com/office/drawing/2014/main" val="3128709967"/>
                    </a:ext>
                  </a:extLst>
                </a:gridCol>
                <a:gridCol w="633980">
                  <a:extLst>
                    <a:ext uri="{9D8B030D-6E8A-4147-A177-3AD203B41FA5}">
                      <a16:colId xmlns:a16="http://schemas.microsoft.com/office/drawing/2014/main" val="1114700177"/>
                    </a:ext>
                  </a:extLst>
                </a:gridCol>
                <a:gridCol w="633980">
                  <a:extLst>
                    <a:ext uri="{9D8B030D-6E8A-4147-A177-3AD203B41FA5}">
                      <a16:colId xmlns:a16="http://schemas.microsoft.com/office/drawing/2014/main" val="3179021928"/>
                    </a:ext>
                  </a:extLst>
                </a:gridCol>
              </a:tblGrid>
              <a:tr h="51386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 err="1">
                          <a:effectLst/>
                        </a:rPr>
                        <a:t>업무리스트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중요도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원해연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김가영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김경민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배주형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이진후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이민하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이재홍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  합계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원해연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김가영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김경민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배주형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이진후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이민하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이재홍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점수합계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extLst>
                  <a:ext uri="{0D108BD9-81ED-4DB2-BD59-A6C34878D82A}">
                    <a16:rowId xmlns:a16="http://schemas.microsoft.com/office/drawing/2014/main" val="2960188177"/>
                  </a:ext>
                </a:extLst>
              </a:tr>
              <a:tr h="3146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코드구현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35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25%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3%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30%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7%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25%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5%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5%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100%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8.75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1.05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10.5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2.45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8.75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1.75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1.75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35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extLst>
                  <a:ext uri="{0D108BD9-81ED-4DB2-BD59-A6C34878D82A}">
                    <a16:rowId xmlns:a16="http://schemas.microsoft.com/office/drawing/2014/main" val="331974445"/>
                  </a:ext>
                </a:extLst>
              </a:tr>
              <a:tr h="5138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ppt</a:t>
                      </a:r>
                      <a:r>
                        <a:rPr lang="ko-KR" altLang="en-US" sz="900" u="none" strike="noStrike">
                          <a:effectLst/>
                        </a:rPr>
                        <a:t>작성 </a:t>
                      </a:r>
                      <a:r>
                        <a:rPr lang="en-US" altLang="ko-KR" sz="900" u="none" strike="noStrike">
                          <a:effectLst/>
                        </a:rPr>
                        <a:t>&amp; </a:t>
                      </a:r>
                      <a:r>
                        <a:rPr lang="ko-KR" altLang="en-US" sz="900" u="none" strike="noStrike">
                          <a:effectLst/>
                        </a:rPr>
                        <a:t>발표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10%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30%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</a:rPr>
                        <a:t>10%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5%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10%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30%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5%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100%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0.5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0.5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extLst>
                  <a:ext uri="{0D108BD9-81ED-4DB2-BD59-A6C34878D82A}">
                    <a16:rowId xmlns:a16="http://schemas.microsoft.com/office/drawing/2014/main" val="2111858947"/>
                  </a:ext>
                </a:extLst>
              </a:tr>
              <a:tr h="51386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데이터베이스 구현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25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5%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18%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</a:rPr>
                        <a:t>5%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</a:rPr>
                        <a:t>18%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</a:rPr>
                        <a:t>5%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21%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28%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100%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1.25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4.5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1.25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4.5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1.25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5.25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25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extLst>
                  <a:ext uri="{0D108BD9-81ED-4DB2-BD59-A6C34878D82A}">
                    <a16:rowId xmlns:a16="http://schemas.microsoft.com/office/drawing/2014/main" val="4171059628"/>
                  </a:ext>
                </a:extLst>
              </a:tr>
              <a:tr h="503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>
                          <a:effectLst/>
                        </a:rPr>
                        <a:t>ER</a:t>
                      </a:r>
                      <a:r>
                        <a:rPr lang="ko-KR" altLang="en-US" sz="900" u="none" strike="noStrike">
                          <a:effectLst/>
                        </a:rPr>
                        <a:t>다이어그램 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20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18%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12%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24%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8%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</a:rPr>
                        <a:t>18%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</a:rPr>
                        <a:t>10%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</a:rPr>
                        <a:t>10%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</a:rPr>
                        <a:t>100%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</a:rPr>
                        <a:t>3.6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2.4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4.8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1.6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3.6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20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extLst>
                  <a:ext uri="{0D108BD9-81ED-4DB2-BD59-A6C34878D82A}">
                    <a16:rowId xmlns:a16="http://schemas.microsoft.com/office/drawing/2014/main" val="1302791429"/>
                  </a:ext>
                </a:extLst>
              </a:tr>
              <a:tr h="3146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구성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407600"/>
                  </a:ext>
                </a:extLst>
              </a:tr>
              <a:tr h="31461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참여도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16%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14%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14%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14%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14%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14%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14%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100%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0.8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0.7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0.7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</a:rPr>
                        <a:t>0.7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</a:rPr>
                        <a:t>0.7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0.7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0.7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extLst>
                  <a:ext uri="{0D108BD9-81ED-4DB2-BD59-A6C34878D82A}">
                    <a16:rowId xmlns:a16="http://schemas.microsoft.com/office/drawing/2014/main" val="3158578676"/>
                  </a:ext>
                </a:extLst>
              </a:tr>
              <a:tr h="51386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>
                          <a:effectLst/>
                        </a:rPr>
                        <a:t>아이디어 구상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16%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14%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14%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14%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14%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14%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14%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100%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0.8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0.7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0.7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0.7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</a:rPr>
                        <a:t>0.7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</a:rPr>
                        <a:t>0.7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</a:rPr>
                        <a:t>0.7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 anchor="ctr"/>
                </a:tc>
                <a:extLst>
                  <a:ext uri="{0D108BD9-81ED-4DB2-BD59-A6C34878D82A}">
                    <a16:rowId xmlns:a16="http://schemas.microsoft.com/office/drawing/2014/main" val="1179571853"/>
                  </a:ext>
                </a:extLst>
              </a:tr>
              <a:tr h="314614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900" u="none" strike="noStrike">
                          <a:effectLst/>
                        </a:rPr>
                        <a:t>합계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u="none" strike="noStrike">
                          <a:effectLst/>
                        </a:rPr>
                        <a:t>100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/>
                </a:tc>
                <a:tc gridSpan="8">
                  <a:txBody>
                    <a:bodyPr/>
                    <a:lstStyle/>
                    <a:p>
                      <a:pPr algn="ctr" rtl="0" fontAlgn="t"/>
                      <a:r>
                        <a:rPr lang="ko-KR" altLang="en-US" sz="900" u="none" strike="noStrike">
                          <a:effectLst/>
                        </a:rPr>
                        <a:t>팀원간 점수의 총합은 </a:t>
                      </a:r>
                      <a:r>
                        <a:rPr lang="en-US" altLang="ko-KR" sz="900" u="none" strike="noStrike">
                          <a:effectLst/>
                        </a:rPr>
                        <a:t>100</a:t>
                      </a:r>
                      <a:r>
                        <a:rPr lang="ko-KR" altLang="en-US" sz="900" u="none" strike="noStrike">
                          <a:effectLst/>
                        </a:rPr>
                        <a:t>이어야 함</a:t>
                      </a:r>
                      <a:r>
                        <a:rPr lang="en-US" altLang="ko-KR" sz="900" u="none" strike="noStrike">
                          <a:effectLst/>
                        </a:rPr>
                        <a:t>.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u="none" strike="noStrike">
                          <a:effectLst/>
                        </a:rPr>
                        <a:t>16.2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u="none" strike="noStrike">
                          <a:effectLst/>
                        </a:rPr>
                        <a:t>12.35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u="none" strike="noStrike">
                          <a:effectLst/>
                        </a:rPr>
                        <a:t>18.95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u="none" strike="noStrike">
                          <a:effectLst/>
                        </a:rPr>
                        <a:t>10.45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u="none" strike="noStrike">
                          <a:effectLst/>
                        </a:rPr>
                        <a:t>16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u="none" strike="noStrike">
                          <a:effectLst/>
                        </a:rPr>
                        <a:t>13.4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u="none" strike="noStrike" dirty="0">
                          <a:effectLst/>
                        </a:rPr>
                        <a:t>12.65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900" u="none" strike="noStrike" dirty="0">
                          <a:effectLst/>
                        </a:rPr>
                        <a:t>100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14" marR="6614" marT="6614" marB="0"/>
                </a:tc>
                <a:extLst>
                  <a:ext uri="{0D108BD9-81ED-4DB2-BD59-A6C34878D82A}">
                    <a16:rowId xmlns:a16="http://schemas.microsoft.com/office/drawing/2014/main" val="1504579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78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608" y="2146976"/>
            <a:ext cx="7804299" cy="2250096"/>
          </a:xfrm>
        </p:spPr>
      </p:pic>
      <p:sp>
        <p:nvSpPr>
          <p:cNvPr id="5" name="TextBox 4"/>
          <p:cNvSpPr txBox="1"/>
          <p:nvPr/>
        </p:nvSpPr>
        <p:spPr>
          <a:xfrm>
            <a:off x="4756443" y="1955446"/>
            <a:ext cx="309723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0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Q&amp;A</a:t>
            </a:r>
            <a:endParaRPr lang="ko-KR" altLang="en-US" sz="17000" dirty="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62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그룹 323"/>
          <p:cNvGrpSpPr/>
          <p:nvPr/>
        </p:nvGrpSpPr>
        <p:grpSpPr>
          <a:xfrm>
            <a:off x="0" y="0"/>
            <a:ext cx="12144239" cy="6648485"/>
            <a:chOff x="-2380" y="61155"/>
            <a:chExt cx="12144239" cy="6648485"/>
          </a:xfrm>
        </p:grpSpPr>
        <p:sp>
          <p:nvSpPr>
            <p:cNvPr id="325" name="직사각형 1"/>
            <p:cNvSpPr/>
            <p:nvPr/>
          </p:nvSpPr>
          <p:spPr>
            <a:xfrm flipH="1">
              <a:off x="56615" y="594012"/>
              <a:ext cx="11867892" cy="6115628"/>
            </a:xfrm>
            <a:custGeom>
              <a:avLst/>
              <a:gdLst>
                <a:gd name="connsiteX0" fmla="*/ 0 w 11545454"/>
                <a:gd name="connsiteY0" fmla="*/ 0 h 6077528"/>
                <a:gd name="connsiteX1" fmla="*/ 11545454 w 11545454"/>
                <a:gd name="connsiteY1" fmla="*/ 0 h 6077528"/>
                <a:gd name="connsiteX2" fmla="*/ 11545454 w 11545454"/>
                <a:gd name="connsiteY2" fmla="*/ 6077528 h 6077528"/>
                <a:gd name="connsiteX3" fmla="*/ 0 w 11545454"/>
                <a:gd name="connsiteY3" fmla="*/ 6077528 h 6077528"/>
                <a:gd name="connsiteX4" fmla="*/ 0 w 11545454"/>
                <a:gd name="connsiteY4" fmla="*/ 0 h 6077528"/>
                <a:gd name="connsiteX0" fmla="*/ 110836 w 11656290"/>
                <a:gd name="connsiteY0" fmla="*/ 0 h 6077528"/>
                <a:gd name="connsiteX1" fmla="*/ 11656290 w 11656290"/>
                <a:gd name="connsiteY1" fmla="*/ 0 h 6077528"/>
                <a:gd name="connsiteX2" fmla="*/ 11656290 w 11656290"/>
                <a:gd name="connsiteY2" fmla="*/ 6077528 h 6077528"/>
                <a:gd name="connsiteX3" fmla="*/ 110836 w 11656290"/>
                <a:gd name="connsiteY3" fmla="*/ 6077528 h 6077528"/>
                <a:gd name="connsiteX4" fmla="*/ 110836 w 11656290"/>
                <a:gd name="connsiteY4" fmla="*/ 0 h 6077528"/>
                <a:gd name="connsiteX0" fmla="*/ 76106 w 11621560"/>
                <a:gd name="connsiteY0" fmla="*/ 0 h 6114473"/>
                <a:gd name="connsiteX1" fmla="*/ 11621560 w 11621560"/>
                <a:gd name="connsiteY1" fmla="*/ 0 h 6114473"/>
                <a:gd name="connsiteX2" fmla="*/ 11621560 w 11621560"/>
                <a:gd name="connsiteY2" fmla="*/ 6077528 h 6114473"/>
                <a:gd name="connsiteX3" fmla="*/ 270070 w 11621560"/>
                <a:gd name="connsiteY3" fmla="*/ 6114473 h 6114473"/>
                <a:gd name="connsiteX4" fmla="*/ 76106 w 11621560"/>
                <a:gd name="connsiteY4" fmla="*/ 0 h 6114473"/>
                <a:gd name="connsiteX0" fmla="*/ 133503 w 11678957"/>
                <a:gd name="connsiteY0" fmla="*/ 0 h 6114473"/>
                <a:gd name="connsiteX1" fmla="*/ 11678957 w 11678957"/>
                <a:gd name="connsiteY1" fmla="*/ 0 h 6114473"/>
                <a:gd name="connsiteX2" fmla="*/ 11678957 w 11678957"/>
                <a:gd name="connsiteY2" fmla="*/ 6077528 h 6114473"/>
                <a:gd name="connsiteX3" fmla="*/ 327467 w 11678957"/>
                <a:gd name="connsiteY3" fmla="*/ 6114473 h 6114473"/>
                <a:gd name="connsiteX4" fmla="*/ 133503 w 11678957"/>
                <a:gd name="connsiteY4" fmla="*/ 0 h 6114473"/>
                <a:gd name="connsiteX0" fmla="*/ 133503 w 11882157"/>
                <a:gd name="connsiteY0" fmla="*/ 0 h 6114473"/>
                <a:gd name="connsiteX1" fmla="*/ 11678957 w 11882157"/>
                <a:gd name="connsiteY1" fmla="*/ 0 h 6114473"/>
                <a:gd name="connsiteX2" fmla="*/ 11882157 w 11882157"/>
                <a:gd name="connsiteY2" fmla="*/ 6077528 h 6114473"/>
                <a:gd name="connsiteX3" fmla="*/ 327467 w 11882157"/>
                <a:gd name="connsiteY3" fmla="*/ 6114473 h 6114473"/>
                <a:gd name="connsiteX4" fmla="*/ 133503 w 11882157"/>
                <a:gd name="connsiteY4" fmla="*/ 0 h 6114473"/>
                <a:gd name="connsiteX0" fmla="*/ 133503 w 11882157"/>
                <a:gd name="connsiteY0" fmla="*/ 0 h 6114473"/>
                <a:gd name="connsiteX1" fmla="*/ 11678957 w 11882157"/>
                <a:gd name="connsiteY1" fmla="*/ 0 h 6114473"/>
                <a:gd name="connsiteX2" fmla="*/ 11882157 w 11882157"/>
                <a:gd name="connsiteY2" fmla="*/ 6077528 h 6114473"/>
                <a:gd name="connsiteX3" fmla="*/ 327467 w 11882157"/>
                <a:gd name="connsiteY3" fmla="*/ 6114473 h 6114473"/>
                <a:gd name="connsiteX4" fmla="*/ 133503 w 11882157"/>
                <a:gd name="connsiteY4" fmla="*/ 0 h 6114473"/>
                <a:gd name="connsiteX0" fmla="*/ 133503 w 11882157"/>
                <a:gd name="connsiteY0" fmla="*/ 0 h 6114473"/>
                <a:gd name="connsiteX1" fmla="*/ 11678957 w 11882157"/>
                <a:gd name="connsiteY1" fmla="*/ 0 h 6114473"/>
                <a:gd name="connsiteX2" fmla="*/ 11882157 w 11882157"/>
                <a:gd name="connsiteY2" fmla="*/ 6077528 h 6114473"/>
                <a:gd name="connsiteX3" fmla="*/ 327467 w 11882157"/>
                <a:gd name="connsiteY3" fmla="*/ 6114473 h 6114473"/>
                <a:gd name="connsiteX4" fmla="*/ 133503 w 11882157"/>
                <a:gd name="connsiteY4" fmla="*/ 0 h 6114473"/>
                <a:gd name="connsiteX0" fmla="*/ 187260 w 11935914"/>
                <a:gd name="connsiteY0" fmla="*/ 0 h 6086764"/>
                <a:gd name="connsiteX1" fmla="*/ 11732714 w 11935914"/>
                <a:gd name="connsiteY1" fmla="*/ 0 h 6086764"/>
                <a:gd name="connsiteX2" fmla="*/ 11935914 w 11935914"/>
                <a:gd name="connsiteY2" fmla="*/ 6077528 h 6086764"/>
                <a:gd name="connsiteX3" fmla="*/ 242679 w 11935914"/>
                <a:gd name="connsiteY3" fmla="*/ 6086764 h 6086764"/>
                <a:gd name="connsiteX4" fmla="*/ 187260 w 11935914"/>
                <a:gd name="connsiteY4" fmla="*/ 0 h 6086764"/>
                <a:gd name="connsiteX0" fmla="*/ 136141 w 11884795"/>
                <a:gd name="connsiteY0" fmla="*/ 0 h 6086764"/>
                <a:gd name="connsiteX1" fmla="*/ 11681595 w 11884795"/>
                <a:gd name="connsiteY1" fmla="*/ 0 h 6086764"/>
                <a:gd name="connsiteX2" fmla="*/ 11884795 w 11884795"/>
                <a:gd name="connsiteY2" fmla="*/ 6077528 h 6086764"/>
                <a:gd name="connsiteX3" fmla="*/ 191560 w 11884795"/>
                <a:gd name="connsiteY3" fmla="*/ 6086764 h 6086764"/>
                <a:gd name="connsiteX4" fmla="*/ 136141 w 11884795"/>
                <a:gd name="connsiteY4" fmla="*/ 0 h 6086764"/>
                <a:gd name="connsiteX0" fmla="*/ 109729 w 11950746"/>
                <a:gd name="connsiteY0" fmla="*/ 9236 h 6086764"/>
                <a:gd name="connsiteX1" fmla="*/ 11747546 w 11950746"/>
                <a:gd name="connsiteY1" fmla="*/ 0 h 6086764"/>
                <a:gd name="connsiteX2" fmla="*/ 11950746 w 11950746"/>
                <a:gd name="connsiteY2" fmla="*/ 6077528 h 6086764"/>
                <a:gd name="connsiteX3" fmla="*/ 257511 w 11950746"/>
                <a:gd name="connsiteY3" fmla="*/ 6086764 h 6086764"/>
                <a:gd name="connsiteX4" fmla="*/ 109729 w 11950746"/>
                <a:gd name="connsiteY4" fmla="*/ 9236 h 6086764"/>
                <a:gd name="connsiteX0" fmla="*/ 36172 w 11877189"/>
                <a:gd name="connsiteY0" fmla="*/ 9236 h 6086764"/>
                <a:gd name="connsiteX1" fmla="*/ 11673989 w 11877189"/>
                <a:gd name="connsiteY1" fmla="*/ 0 h 6086764"/>
                <a:gd name="connsiteX2" fmla="*/ 11877189 w 11877189"/>
                <a:gd name="connsiteY2" fmla="*/ 6077528 h 6086764"/>
                <a:gd name="connsiteX3" fmla="*/ 183954 w 11877189"/>
                <a:gd name="connsiteY3" fmla="*/ 6086764 h 6086764"/>
                <a:gd name="connsiteX4" fmla="*/ 36172 w 11877189"/>
                <a:gd name="connsiteY4" fmla="*/ 9236 h 6086764"/>
                <a:gd name="connsiteX0" fmla="*/ 36172 w 11877189"/>
                <a:gd name="connsiteY0" fmla="*/ 75911 h 6153439"/>
                <a:gd name="connsiteX1" fmla="*/ 11673989 w 11877189"/>
                <a:gd name="connsiteY1" fmla="*/ 0 h 6153439"/>
                <a:gd name="connsiteX2" fmla="*/ 11877189 w 11877189"/>
                <a:gd name="connsiteY2" fmla="*/ 6144203 h 6153439"/>
                <a:gd name="connsiteX3" fmla="*/ 183954 w 11877189"/>
                <a:gd name="connsiteY3" fmla="*/ 6153439 h 6153439"/>
                <a:gd name="connsiteX4" fmla="*/ 36172 w 11877189"/>
                <a:gd name="connsiteY4" fmla="*/ 75911 h 6153439"/>
                <a:gd name="connsiteX0" fmla="*/ 36172 w 11877189"/>
                <a:gd name="connsiteY0" fmla="*/ 75911 h 6153439"/>
                <a:gd name="connsiteX1" fmla="*/ 11673989 w 11877189"/>
                <a:gd name="connsiteY1" fmla="*/ 0 h 6153439"/>
                <a:gd name="connsiteX2" fmla="*/ 11877189 w 11877189"/>
                <a:gd name="connsiteY2" fmla="*/ 6144203 h 6153439"/>
                <a:gd name="connsiteX3" fmla="*/ 183954 w 11877189"/>
                <a:gd name="connsiteY3" fmla="*/ 6153439 h 6153439"/>
                <a:gd name="connsiteX4" fmla="*/ 36172 w 11877189"/>
                <a:gd name="connsiteY4" fmla="*/ 75911 h 6153439"/>
                <a:gd name="connsiteX0" fmla="*/ 36172 w 11705739"/>
                <a:gd name="connsiteY0" fmla="*/ 75911 h 6153439"/>
                <a:gd name="connsiteX1" fmla="*/ 11673989 w 11705739"/>
                <a:gd name="connsiteY1" fmla="*/ 0 h 6153439"/>
                <a:gd name="connsiteX2" fmla="*/ 11705739 w 11705739"/>
                <a:gd name="connsiteY2" fmla="*/ 6115628 h 6153439"/>
                <a:gd name="connsiteX3" fmla="*/ 183954 w 11705739"/>
                <a:gd name="connsiteY3" fmla="*/ 6153439 h 6153439"/>
                <a:gd name="connsiteX4" fmla="*/ 36172 w 11705739"/>
                <a:gd name="connsiteY4" fmla="*/ 75911 h 6153439"/>
                <a:gd name="connsiteX0" fmla="*/ 36172 w 11705739"/>
                <a:gd name="connsiteY0" fmla="*/ 75911 h 6153439"/>
                <a:gd name="connsiteX1" fmla="*/ 11673989 w 11705739"/>
                <a:gd name="connsiteY1" fmla="*/ 0 h 6153439"/>
                <a:gd name="connsiteX2" fmla="*/ 11705739 w 11705739"/>
                <a:gd name="connsiteY2" fmla="*/ 6115628 h 6153439"/>
                <a:gd name="connsiteX3" fmla="*/ 183954 w 11705739"/>
                <a:gd name="connsiteY3" fmla="*/ 6153439 h 6153439"/>
                <a:gd name="connsiteX4" fmla="*/ 36172 w 11705739"/>
                <a:gd name="connsiteY4" fmla="*/ 75911 h 6153439"/>
                <a:gd name="connsiteX0" fmla="*/ 198325 w 11867892"/>
                <a:gd name="connsiteY0" fmla="*/ 75911 h 6115628"/>
                <a:gd name="connsiteX1" fmla="*/ 11836142 w 11867892"/>
                <a:gd name="connsiteY1" fmla="*/ 0 h 6115628"/>
                <a:gd name="connsiteX2" fmla="*/ 11867892 w 11867892"/>
                <a:gd name="connsiteY2" fmla="*/ 6115628 h 6115628"/>
                <a:gd name="connsiteX3" fmla="*/ 60357 w 11867892"/>
                <a:gd name="connsiteY3" fmla="*/ 6058189 h 6115628"/>
                <a:gd name="connsiteX4" fmla="*/ 198325 w 11867892"/>
                <a:gd name="connsiteY4" fmla="*/ 75911 h 611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67892" h="6115628">
                  <a:moveTo>
                    <a:pt x="198325" y="75911"/>
                  </a:moveTo>
                  <a:lnTo>
                    <a:pt x="11836142" y="0"/>
                  </a:lnTo>
                  <a:cubicBezTo>
                    <a:pt x="11880495" y="2035079"/>
                    <a:pt x="11846919" y="4032635"/>
                    <a:pt x="11867892" y="6115628"/>
                  </a:cubicBezTo>
                  <a:lnTo>
                    <a:pt x="60357" y="6058189"/>
                  </a:lnTo>
                  <a:cubicBezTo>
                    <a:pt x="-105898" y="4309437"/>
                    <a:pt x="115197" y="2231064"/>
                    <a:pt x="198325" y="75911"/>
                  </a:cubicBez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6" name="자유형 325"/>
            <p:cNvSpPr/>
            <p:nvPr/>
          </p:nvSpPr>
          <p:spPr>
            <a:xfrm>
              <a:off x="106878" y="300182"/>
              <a:ext cx="12034981" cy="6317673"/>
            </a:xfrm>
            <a:custGeom>
              <a:avLst/>
              <a:gdLst>
                <a:gd name="connsiteX0" fmla="*/ 193963 w 12034981"/>
                <a:gd name="connsiteY0" fmla="*/ 0 h 6317673"/>
                <a:gd name="connsiteX1" fmla="*/ 0 w 12034981"/>
                <a:gd name="connsiteY1" fmla="*/ 230909 h 6317673"/>
                <a:gd name="connsiteX2" fmla="*/ 0 w 12034981"/>
                <a:gd name="connsiteY2" fmla="*/ 6317673 h 6317673"/>
                <a:gd name="connsiteX3" fmla="*/ 11739418 w 12034981"/>
                <a:gd name="connsiteY3" fmla="*/ 6317673 h 6317673"/>
                <a:gd name="connsiteX4" fmla="*/ 12034981 w 12034981"/>
                <a:gd name="connsiteY4" fmla="*/ 6077527 h 6317673"/>
                <a:gd name="connsiteX5" fmla="*/ 193963 w 12034981"/>
                <a:gd name="connsiteY5" fmla="*/ 0 h 6317673"/>
                <a:gd name="connsiteX0" fmla="*/ 193963 w 12034981"/>
                <a:gd name="connsiteY0" fmla="*/ 0 h 6317673"/>
                <a:gd name="connsiteX1" fmla="*/ 0 w 12034981"/>
                <a:gd name="connsiteY1" fmla="*/ 230909 h 6317673"/>
                <a:gd name="connsiteX2" fmla="*/ 129309 w 12034981"/>
                <a:gd name="connsiteY2" fmla="*/ 6317673 h 6317673"/>
                <a:gd name="connsiteX3" fmla="*/ 11739418 w 12034981"/>
                <a:gd name="connsiteY3" fmla="*/ 6317673 h 6317673"/>
                <a:gd name="connsiteX4" fmla="*/ 12034981 w 12034981"/>
                <a:gd name="connsiteY4" fmla="*/ 6077527 h 6317673"/>
                <a:gd name="connsiteX5" fmla="*/ 193963 w 12034981"/>
                <a:gd name="connsiteY5" fmla="*/ 0 h 6317673"/>
                <a:gd name="connsiteX0" fmla="*/ 193963 w 12034981"/>
                <a:gd name="connsiteY0" fmla="*/ 0 h 6317673"/>
                <a:gd name="connsiteX1" fmla="*/ 0 w 12034981"/>
                <a:gd name="connsiteY1" fmla="*/ 230909 h 6317673"/>
                <a:gd name="connsiteX2" fmla="*/ 129309 w 12034981"/>
                <a:gd name="connsiteY2" fmla="*/ 6317673 h 6317673"/>
                <a:gd name="connsiteX3" fmla="*/ 11739418 w 12034981"/>
                <a:gd name="connsiteY3" fmla="*/ 6317673 h 6317673"/>
                <a:gd name="connsiteX4" fmla="*/ 12034981 w 12034981"/>
                <a:gd name="connsiteY4" fmla="*/ 6077527 h 6317673"/>
                <a:gd name="connsiteX5" fmla="*/ 193963 w 12034981"/>
                <a:gd name="connsiteY5" fmla="*/ 0 h 6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34981" h="6317673">
                  <a:moveTo>
                    <a:pt x="193963" y="0"/>
                  </a:moveTo>
                  <a:lnTo>
                    <a:pt x="0" y="230909"/>
                  </a:lnTo>
                  <a:cubicBezTo>
                    <a:pt x="43103" y="2259830"/>
                    <a:pt x="-61576" y="4297988"/>
                    <a:pt x="129309" y="6317673"/>
                  </a:cubicBezTo>
                  <a:lnTo>
                    <a:pt x="11739418" y="6317673"/>
                  </a:lnTo>
                  <a:lnTo>
                    <a:pt x="12034981" y="6077527"/>
                  </a:lnTo>
                  <a:lnTo>
                    <a:pt x="19396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7" name="자유형 326"/>
            <p:cNvSpPr/>
            <p:nvPr/>
          </p:nvSpPr>
          <p:spPr>
            <a:xfrm>
              <a:off x="199241" y="314036"/>
              <a:ext cx="11942617" cy="6197600"/>
            </a:xfrm>
            <a:custGeom>
              <a:avLst/>
              <a:gdLst>
                <a:gd name="connsiteX0" fmla="*/ 193963 w 12034981"/>
                <a:gd name="connsiteY0" fmla="*/ 0 h 6317673"/>
                <a:gd name="connsiteX1" fmla="*/ 0 w 12034981"/>
                <a:gd name="connsiteY1" fmla="*/ 230909 h 6317673"/>
                <a:gd name="connsiteX2" fmla="*/ 0 w 12034981"/>
                <a:gd name="connsiteY2" fmla="*/ 6317673 h 6317673"/>
                <a:gd name="connsiteX3" fmla="*/ 11739418 w 12034981"/>
                <a:gd name="connsiteY3" fmla="*/ 6317673 h 6317673"/>
                <a:gd name="connsiteX4" fmla="*/ 12034981 w 12034981"/>
                <a:gd name="connsiteY4" fmla="*/ 6077527 h 6317673"/>
                <a:gd name="connsiteX5" fmla="*/ 193963 w 12034981"/>
                <a:gd name="connsiteY5" fmla="*/ 0 h 6317673"/>
                <a:gd name="connsiteX0" fmla="*/ 193963 w 12034981"/>
                <a:gd name="connsiteY0" fmla="*/ 0 h 6317673"/>
                <a:gd name="connsiteX1" fmla="*/ 0 w 12034981"/>
                <a:gd name="connsiteY1" fmla="*/ 230909 h 6317673"/>
                <a:gd name="connsiteX2" fmla="*/ 129309 w 12034981"/>
                <a:gd name="connsiteY2" fmla="*/ 6317673 h 6317673"/>
                <a:gd name="connsiteX3" fmla="*/ 11739418 w 12034981"/>
                <a:gd name="connsiteY3" fmla="*/ 6317673 h 6317673"/>
                <a:gd name="connsiteX4" fmla="*/ 12034981 w 12034981"/>
                <a:gd name="connsiteY4" fmla="*/ 6077527 h 6317673"/>
                <a:gd name="connsiteX5" fmla="*/ 193963 w 12034981"/>
                <a:gd name="connsiteY5" fmla="*/ 0 h 6317673"/>
                <a:gd name="connsiteX0" fmla="*/ 193963 w 12034981"/>
                <a:gd name="connsiteY0" fmla="*/ 0 h 6317673"/>
                <a:gd name="connsiteX1" fmla="*/ 0 w 12034981"/>
                <a:gd name="connsiteY1" fmla="*/ 230909 h 6317673"/>
                <a:gd name="connsiteX2" fmla="*/ 129309 w 12034981"/>
                <a:gd name="connsiteY2" fmla="*/ 6317673 h 6317673"/>
                <a:gd name="connsiteX3" fmla="*/ 11739418 w 12034981"/>
                <a:gd name="connsiteY3" fmla="*/ 6317673 h 6317673"/>
                <a:gd name="connsiteX4" fmla="*/ 12034981 w 12034981"/>
                <a:gd name="connsiteY4" fmla="*/ 6077527 h 6317673"/>
                <a:gd name="connsiteX5" fmla="*/ 193963 w 12034981"/>
                <a:gd name="connsiteY5" fmla="*/ 0 h 6317673"/>
                <a:gd name="connsiteX0" fmla="*/ 157017 w 12034981"/>
                <a:gd name="connsiteY0" fmla="*/ 0 h 6197600"/>
                <a:gd name="connsiteX1" fmla="*/ 0 w 12034981"/>
                <a:gd name="connsiteY1" fmla="*/ 110836 h 6197600"/>
                <a:gd name="connsiteX2" fmla="*/ 129309 w 12034981"/>
                <a:gd name="connsiteY2" fmla="*/ 6197600 h 6197600"/>
                <a:gd name="connsiteX3" fmla="*/ 11739418 w 12034981"/>
                <a:gd name="connsiteY3" fmla="*/ 6197600 h 6197600"/>
                <a:gd name="connsiteX4" fmla="*/ 12034981 w 12034981"/>
                <a:gd name="connsiteY4" fmla="*/ 5957454 h 6197600"/>
                <a:gd name="connsiteX5" fmla="*/ 157017 w 12034981"/>
                <a:gd name="connsiteY5" fmla="*/ 0 h 6197600"/>
                <a:gd name="connsiteX0" fmla="*/ 157017 w 11877963"/>
                <a:gd name="connsiteY0" fmla="*/ 0 h 6197600"/>
                <a:gd name="connsiteX1" fmla="*/ 0 w 11877963"/>
                <a:gd name="connsiteY1" fmla="*/ 110836 h 6197600"/>
                <a:gd name="connsiteX2" fmla="*/ 129309 w 11877963"/>
                <a:gd name="connsiteY2" fmla="*/ 6197600 h 6197600"/>
                <a:gd name="connsiteX3" fmla="*/ 11739418 w 11877963"/>
                <a:gd name="connsiteY3" fmla="*/ 6197600 h 6197600"/>
                <a:gd name="connsiteX4" fmla="*/ 11877963 w 11877963"/>
                <a:gd name="connsiteY4" fmla="*/ 5994400 h 6197600"/>
                <a:gd name="connsiteX5" fmla="*/ 157017 w 11877963"/>
                <a:gd name="connsiteY5" fmla="*/ 0 h 6197600"/>
                <a:gd name="connsiteX0" fmla="*/ 157017 w 11942617"/>
                <a:gd name="connsiteY0" fmla="*/ 0 h 6197600"/>
                <a:gd name="connsiteX1" fmla="*/ 0 w 11942617"/>
                <a:gd name="connsiteY1" fmla="*/ 110836 h 6197600"/>
                <a:gd name="connsiteX2" fmla="*/ 129309 w 11942617"/>
                <a:gd name="connsiteY2" fmla="*/ 6197600 h 6197600"/>
                <a:gd name="connsiteX3" fmla="*/ 11739418 w 11942617"/>
                <a:gd name="connsiteY3" fmla="*/ 6197600 h 6197600"/>
                <a:gd name="connsiteX4" fmla="*/ 11942617 w 11942617"/>
                <a:gd name="connsiteY4" fmla="*/ 6077527 h 6197600"/>
                <a:gd name="connsiteX5" fmla="*/ 157017 w 11942617"/>
                <a:gd name="connsiteY5" fmla="*/ 0 h 6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2617" h="6197600">
                  <a:moveTo>
                    <a:pt x="157017" y="0"/>
                  </a:moveTo>
                  <a:lnTo>
                    <a:pt x="0" y="110836"/>
                  </a:lnTo>
                  <a:cubicBezTo>
                    <a:pt x="43103" y="2139757"/>
                    <a:pt x="-61576" y="4177915"/>
                    <a:pt x="129309" y="6197600"/>
                  </a:cubicBezTo>
                  <a:lnTo>
                    <a:pt x="11739418" y="6197600"/>
                  </a:lnTo>
                  <a:lnTo>
                    <a:pt x="11942617" y="6077527"/>
                  </a:lnTo>
                  <a:lnTo>
                    <a:pt x="15701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8" name="직사각형 1"/>
            <p:cNvSpPr/>
            <p:nvPr/>
          </p:nvSpPr>
          <p:spPr>
            <a:xfrm>
              <a:off x="264669" y="290945"/>
              <a:ext cx="11877189" cy="6086764"/>
            </a:xfrm>
            <a:custGeom>
              <a:avLst/>
              <a:gdLst>
                <a:gd name="connsiteX0" fmla="*/ 0 w 11545454"/>
                <a:gd name="connsiteY0" fmla="*/ 0 h 6077528"/>
                <a:gd name="connsiteX1" fmla="*/ 11545454 w 11545454"/>
                <a:gd name="connsiteY1" fmla="*/ 0 h 6077528"/>
                <a:gd name="connsiteX2" fmla="*/ 11545454 w 11545454"/>
                <a:gd name="connsiteY2" fmla="*/ 6077528 h 6077528"/>
                <a:gd name="connsiteX3" fmla="*/ 0 w 11545454"/>
                <a:gd name="connsiteY3" fmla="*/ 6077528 h 6077528"/>
                <a:gd name="connsiteX4" fmla="*/ 0 w 11545454"/>
                <a:gd name="connsiteY4" fmla="*/ 0 h 6077528"/>
                <a:gd name="connsiteX0" fmla="*/ 110836 w 11656290"/>
                <a:gd name="connsiteY0" fmla="*/ 0 h 6077528"/>
                <a:gd name="connsiteX1" fmla="*/ 11656290 w 11656290"/>
                <a:gd name="connsiteY1" fmla="*/ 0 h 6077528"/>
                <a:gd name="connsiteX2" fmla="*/ 11656290 w 11656290"/>
                <a:gd name="connsiteY2" fmla="*/ 6077528 h 6077528"/>
                <a:gd name="connsiteX3" fmla="*/ 110836 w 11656290"/>
                <a:gd name="connsiteY3" fmla="*/ 6077528 h 6077528"/>
                <a:gd name="connsiteX4" fmla="*/ 110836 w 11656290"/>
                <a:gd name="connsiteY4" fmla="*/ 0 h 6077528"/>
                <a:gd name="connsiteX0" fmla="*/ 76106 w 11621560"/>
                <a:gd name="connsiteY0" fmla="*/ 0 h 6114473"/>
                <a:gd name="connsiteX1" fmla="*/ 11621560 w 11621560"/>
                <a:gd name="connsiteY1" fmla="*/ 0 h 6114473"/>
                <a:gd name="connsiteX2" fmla="*/ 11621560 w 11621560"/>
                <a:gd name="connsiteY2" fmla="*/ 6077528 h 6114473"/>
                <a:gd name="connsiteX3" fmla="*/ 270070 w 11621560"/>
                <a:gd name="connsiteY3" fmla="*/ 6114473 h 6114473"/>
                <a:gd name="connsiteX4" fmla="*/ 76106 w 11621560"/>
                <a:gd name="connsiteY4" fmla="*/ 0 h 6114473"/>
                <a:gd name="connsiteX0" fmla="*/ 133503 w 11678957"/>
                <a:gd name="connsiteY0" fmla="*/ 0 h 6114473"/>
                <a:gd name="connsiteX1" fmla="*/ 11678957 w 11678957"/>
                <a:gd name="connsiteY1" fmla="*/ 0 h 6114473"/>
                <a:gd name="connsiteX2" fmla="*/ 11678957 w 11678957"/>
                <a:gd name="connsiteY2" fmla="*/ 6077528 h 6114473"/>
                <a:gd name="connsiteX3" fmla="*/ 327467 w 11678957"/>
                <a:gd name="connsiteY3" fmla="*/ 6114473 h 6114473"/>
                <a:gd name="connsiteX4" fmla="*/ 133503 w 11678957"/>
                <a:gd name="connsiteY4" fmla="*/ 0 h 6114473"/>
                <a:gd name="connsiteX0" fmla="*/ 133503 w 11882157"/>
                <a:gd name="connsiteY0" fmla="*/ 0 h 6114473"/>
                <a:gd name="connsiteX1" fmla="*/ 11678957 w 11882157"/>
                <a:gd name="connsiteY1" fmla="*/ 0 h 6114473"/>
                <a:gd name="connsiteX2" fmla="*/ 11882157 w 11882157"/>
                <a:gd name="connsiteY2" fmla="*/ 6077528 h 6114473"/>
                <a:gd name="connsiteX3" fmla="*/ 327467 w 11882157"/>
                <a:gd name="connsiteY3" fmla="*/ 6114473 h 6114473"/>
                <a:gd name="connsiteX4" fmla="*/ 133503 w 11882157"/>
                <a:gd name="connsiteY4" fmla="*/ 0 h 6114473"/>
                <a:gd name="connsiteX0" fmla="*/ 133503 w 11882157"/>
                <a:gd name="connsiteY0" fmla="*/ 0 h 6114473"/>
                <a:gd name="connsiteX1" fmla="*/ 11678957 w 11882157"/>
                <a:gd name="connsiteY1" fmla="*/ 0 h 6114473"/>
                <a:gd name="connsiteX2" fmla="*/ 11882157 w 11882157"/>
                <a:gd name="connsiteY2" fmla="*/ 6077528 h 6114473"/>
                <a:gd name="connsiteX3" fmla="*/ 327467 w 11882157"/>
                <a:gd name="connsiteY3" fmla="*/ 6114473 h 6114473"/>
                <a:gd name="connsiteX4" fmla="*/ 133503 w 11882157"/>
                <a:gd name="connsiteY4" fmla="*/ 0 h 6114473"/>
                <a:gd name="connsiteX0" fmla="*/ 133503 w 11882157"/>
                <a:gd name="connsiteY0" fmla="*/ 0 h 6114473"/>
                <a:gd name="connsiteX1" fmla="*/ 11678957 w 11882157"/>
                <a:gd name="connsiteY1" fmla="*/ 0 h 6114473"/>
                <a:gd name="connsiteX2" fmla="*/ 11882157 w 11882157"/>
                <a:gd name="connsiteY2" fmla="*/ 6077528 h 6114473"/>
                <a:gd name="connsiteX3" fmla="*/ 327467 w 11882157"/>
                <a:gd name="connsiteY3" fmla="*/ 6114473 h 6114473"/>
                <a:gd name="connsiteX4" fmla="*/ 133503 w 11882157"/>
                <a:gd name="connsiteY4" fmla="*/ 0 h 6114473"/>
                <a:gd name="connsiteX0" fmla="*/ 187260 w 11935914"/>
                <a:gd name="connsiteY0" fmla="*/ 0 h 6086764"/>
                <a:gd name="connsiteX1" fmla="*/ 11732714 w 11935914"/>
                <a:gd name="connsiteY1" fmla="*/ 0 h 6086764"/>
                <a:gd name="connsiteX2" fmla="*/ 11935914 w 11935914"/>
                <a:gd name="connsiteY2" fmla="*/ 6077528 h 6086764"/>
                <a:gd name="connsiteX3" fmla="*/ 242679 w 11935914"/>
                <a:gd name="connsiteY3" fmla="*/ 6086764 h 6086764"/>
                <a:gd name="connsiteX4" fmla="*/ 187260 w 11935914"/>
                <a:gd name="connsiteY4" fmla="*/ 0 h 6086764"/>
                <a:gd name="connsiteX0" fmla="*/ 136141 w 11884795"/>
                <a:gd name="connsiteY0" fmla="*/ 0 h 6086764"/>
                <a:gd name="connsiteX1" fmla="*/ 11681595 w 11884795"/>
                <a:gd name="connsiteY1" fmla="*/ 0 h 6086764"/>
                <a:gd name="connsiteX2" fmla="*/ 11884795 w 11884795"/>
                <a:gd name="connsiteY2" fmla="*/ 6077528 h 6086764"/>
                <a:gd name="connsiteX3" fmla="*/ 191560 w 11884795"/>
                <a:gd name="connsiteY3" fmla="*/ 6086764 h 6086764"/>
                <a:gd name="connsiteX4" fmla="*/ 136141 w 11884795"/>
                <a:gd name="connsiteY4" fmla="*/ 0 h 6086764"/>
                <a:gd name="connsiteX0" fmla="*/ 109729 w 11950746"/>
                <a:gd name="connsiteY0" fmla="*/ 9236 h 6086764"/>
                <a:gd name="connsiteX1" fmla="*/ 11747546 w 11950746"/>
                <a:gd name="connsiteY1" fmla="*/ 0 h 6086764"/>
                <a:gd name="connsiteX2" fmla="*/ 11950746 w 11950746"/>
                <a:gd name="connsiteY2" fmla="*/ 6077528 h 6086764"/>
                <a:gd name="connsiteX3" fmla="*/ 257511 w 11950746"/>
                <a:gd name="connsiteY3" fmla="*/ 6086764 h 6086764"/>
                <a:gd name="connsiteX4" fmla="*/ 109729 w 11950746"/>
                <a:gd name="connsiteY4" fmla="*/ 9236 h 6086764"/>
                <a:gd name="connsiteX0" fmla="*/ 36172 w 11877189"/>
                <a:gd name="connsiteY0" fmla="*/ 9236 h 6086764"/>
                <a:gd name="connsiteX1" fmla="*/ 11673989 w 11877189"/>
                <a:gd name="connsiteY1" fmla="*/ 0 h 6086764"/>
                <a:gd name="connsiteX2" fmla="*/ 11877189 w 11877189"/>
                <a:gd name="connsiteY2" fmla="*/ 6077528 h 6086764"/>
                <a:gd name="connsiteX3" fmla="*/ 183954 w 11877189"/>
                <a:gd name="connsiteY3" fmla="*/ 6086764 h 6086764"/>
                <a:gd name="connsiteX4" fmla="*/ 36172 w 11877189"/>
                <a:gd name="connsiteY4" fmla="*/ 9236 h 608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77189" h="6086764">
                  <a:moveTo>
                    <a:pt x="36172" y="9236"/>
                  </a:moveTo>
                  <a:lnTo>
                    <a:pt x="11673989" y="0"/>
                  </a:lnTo>
                  <a:cubicBezTo>
                    <a:pt x="11575467" y="2035079"/>
                    <a:pt x="11532366" y="4051685"/>
                    <a:pt x="11877189" y="6077528"/>
                  </a:cubicBezTo>
                  <a:lnTo>
                    <a:pt x="183954" y="6086764"/>
                  </a:lnTo>
                  <a:cubicBezTo>
                    <a:pt x="17699" y="4338012"/>
                    <a:pt x="-46956" y="2164389"/>
                    <a:pt x="36172" y="9236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9" name="자유형 328"/>
            <p:cNvSpPr/>
            <p:nvPr/>
          </p:nvSpPr>
          <p:spPr>
            <a:xfrm>
              <a:off x="319314" y="5814291"/>
              <a:ext cx="895927" cy="628073"/>
            </a:xfrm>
            <a:custGeom>
              <a:avLst/>
              <a:gdLst>
                <a:gd name="connsiteX0" fmla="*/ 0 w 895927"/>
                <a:gd name="connsiteY0" fmla="*/ 0 h 628073"/>
                <a:gd name="connsiteX1" fmla="*/ 73891 w 895927"/>
                <a:gd name="connsiteY1" fmla="*/ 628073 h 628073"/>
                <a:gd name="connsiteX2" fmla="*/ 895927 w 895927"/>
                <a:gd name="connsiteY2" fmla="*/ 628073 h 62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5927" h="628073">
                  <a:moveTo>
                    <a:pt x="0" y="0"/>
                  </a:moveTo>
                  <a:lnTo>
                    <a:pt x="73891" y="628073"/>
                  </a:lnTo>
                  <a:lnTo>
                    <a:pt x="895927" y="628073"/>
                  </a:ln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0" name="자유형 329"/>
            <p:cNvSpPr/>
            <p:nvPr/>
          </p:nvSpPr>
          <p:spPr>
            <a:xfrm>
              <a:off x="153059" y="558800"/>
              <a:ext cx="9237" cy="738909"/>
            </a:xfrm>
            <a:custGeom>
              <a:avLst/>
              <a:gdLst>
                <a:gd name="connsiteX0" fmla="*/ 0 w 9237"/>
                <a:gd name="connsiteY0" fmla="*/ 0 h 738909"/>
                <a:gd name="connsiteX1" fmla="*/ 9237 w 9237"/>
                <a:gd name="connsiteY1" fmla="*/ 738909 h 73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37" h="738909">
                  <a:moveTo>
                    <a:pt x="0" y="0"/>
                  </a:moveTo>
                  <a:lnTo>
                    <a:pt x="9237" y="738909"/>
                  </a:lnTo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1" name="자유형 330"/>
            <p:cNvSpPr/>
            <p:nvPr/>
          </p:nvSpPr>
          <p:spPr>
            <a:xfrm>
              <a:off x="10654805" y="6437890"/>
              <a:ext cx="1385454" cy="18473"/>
            </a:xfrm>
            <a:custGeom>
              <a:avLst/>
              <a:gdLst>
                <a:gd name="connsiteX0" fmla="*/ 0 w 1385454"/>
                <a:gd name="connsiteY0" fmla="*/ 0 h 18473"/>
                <a:gd name="connsiteX1" fmla="*/ 1385454 w 1385454"/>
                <a:gd name="connsiteY1" fmla="*/ 18473 h 1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5454" h="18473">
                  <a:moveTo>
                    <a:pt x="0" y="0"/>
                  </a:moveTo>
                  <a:lnTo>
                    <a:pt x="1385454" y="18473"/>
                  </a:lnTo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2" name="자유형 331"/>
            <p:cNvSpPr/>
            <p:nvPr/>
          </p:nvSpPr>
          <p:spPr>
            <a:xfrm>
              <a:off x="11511189" y="6405564"/>
              <a:ext cx="561975" cy="19050"/>
            </a:xfrm>
            <a:custGeom>
              <a:avLst/>
              <a:gdLst>
                <a:gd name="connsiteX0" fmla="*/ 0 w 561975"/>
                <a:gd name="connsiteY0" fmla="*/ 0 h 19050"/>
                <a:gd name="connsiteX1" fmla="*/ 561975 w 561975"/>
                <a:gd name="connsiteY1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1975" h="19050">
                  <a:moveTo>
                    <a:pt x="0" y="0"/>
                  </a:moveTo>
                  <a:lnTo>
                    <a:pt x="561975" y="19050"/>
                  </a:lnTo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3" name="자유형 332"/>
            <p:cNvSpPr/>
            <p:nvPr/>
          </p:nvSpPr>
          <p:spPr>
            <a:xfrm>
              <a:off x="4601754" y="6560820"/>
              <a:ext cx="2301240" cy="0"/>
            </a:xfrm>
            <a:custGeom>
              <a:avLst/>
              <a:gdLst>
                <a:gd name="connsiteX0" fmla="*/ 0 w 2301240"/>
                <a:gd name="connsiteY0" fmla="*/ 0 h 0"/>
                <a:gd name="connsiteX1" fmla="*/ 2301240 w 230124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1240">
                  <a:moveTo>
                    <a:pt x="0" y="0"/>
                  </a:moveTo>
                  <a:lnTo>
                    <a:pt x="2301240" y="0"/>
                  </a:lnTo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4" name="자유형 333"/>
            <p:cNvSpPr/>
            <p:nvPr/>
          </p:nvSpPr>
          <p:spPr>
            <a:xfrm>
              <a:off x="7017294" y="6560820"/>
              <a:ext cx="1097280" cy="0"/>
            </a:xfrm>
            <a:custGeom>
              <a:avLst/>
              <a:gdLst>
                <a:gd name="connsiteX0" fmla="*/ 0 w 1097280"/>
                <a:gd name="connsiteY0" fmla="*/ 0 h 0"/>
                <a:gd name="connsiteX1" fmla="*/ 1097280 w 109728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7280">
                  <a:moveTo>
                    <a:pt x="0" y="0"/>
                  </a:moveTo>
                  <a:lnTo>
                    <a:pt x="1097280" y="0"/>
                  </a:lnTo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35" name="그룹 334"/>
            <p:cNvGrpSpPr/>
            <p:nvPr/>
          </p:nvGrpSpPr>
          <p:grpSpPr>
            <a:xfrm>
              <a:off x="444463" y="61155"/>
              <a:ext cx="226111" cy="550789"/>
              <a:chOff x="492088" y="194505"/>
              <a:chExt cx="226111" cy="550789"/>
            </a:xfrm>
          </p:grpSpPr>
          <p:sp>
            <p:nvSpPr>
              <p:cNvPr id="413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4" name="막힌 원호 413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6" name="그룹 335"/>
            <p:cNvGrpSpPr/>
            <p:nvPr/>
          </p:nvGrpSpPr>
          <p:grpSpPr>
            <a:xfrm>
              <a:off x="884775" y="61155"/>
              <a:ext cx="226111" cy="550789"/>
              <a:chOff x="492088" y="194505"/>
              <a:chExt cx="226111" cy="550789"/>
            </a:xfrm>
          </p:grpSpPr>
          <p:sp>
            <p:nvSpPr>
              <p:cNvPr id="411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2" name="막힌 원호 411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7" name="그룹 336"/>
            <p:cNvGrpSpPr/>
            <p:nvPr/>
          </p:nvGrpSpPr>
          <p:grpSpPr>
            <a:xfrm>
              <a:off x="1325087" y="61155"/>
              <a:ext cx="226111" cy="550789"/>
              <a:chOff x="492088" y="194505"/>
              <a:chExt cx="226111" cy="550789"/>
            </a:xfrm>
          </p:grpSpPr>
          <p:sp>
            <p:nvSpPr>
              <p:cNvPr id="409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0" name="막힌 원호 409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8" name="그룹 337"/>
            <p:cNvGrpSpPr/>
            <p:nvPr/>
          </p:nvGrpSpPr>
          <p:grpSpPr>
            <a:xfrm>
              <a:off x="1765399" y="61155"/>
              <a:ext cx="226111" cy="550789"/>
              <a:chOff x="492088" y="194505"/>
              <a:chExt cx="226111" cy="550789"/>
            </a:xfrm>
          </p:grpSpPr>
          <p:sp>
            <p:nvSpPr>
              <p:cNvPr id="407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8" name="막힌 원호 407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9" name="그룹 338"/>
            <p:cNvGrpSpPr/>
            <p:nvPr/>
          </p:nvGrpSpPr>
          <p:grpSpPr>
            <a:xfrm>
              <a:off x="2205711" y="61155"/>
              <a:ext cx="226111" cy="550789"/>
              <a:chOff x="492088" y="194505"/>
              <a:chExt cx="226111" cy="550789"/>
            </a:xfrm>
          </p:grpSpPr>
          <p:sp>
            <p:nvSpPr>
              <p:cNvPr id="405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6" name="막힌 원호 405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40" name="그룹 339"/>
            <p:cNvGrpSpPr/>
            <p:nvPr/>
          </p:nvGrpSpPr>
          <p:grpSpPr>
            <a:xfrm>
              <a:off x="2646023" y="61155"/>
              <a:ext cx="226111" cy="550789"/>
              <a:chOff x="492088" y="194505"/>
              <a:chExt cx="226111" cy="550789"/>
            </a:xfrm>
          </p:grpSpPr>
          <p:sp>
            <p:nvSpPr>
              <p:cNvPr id="403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4" name="막힌 원호 403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41" name="그룹 340"/>
            <p:cNvGrpSpPr/>
            <p:nvPr/>
          </p:nvGrpSpPr>
          <p:grpSpPr>
            <a:xfrm>
              <a:off x="3086335" y="61155"/>
              <a:ext cx="226111" cy="550789"/>
              <a:chOff x="492088" y="194505"/>
              <a:chExt cx="226111" cy="550789"/>
            </a:xfrm>
          </p:grpSpPr>
          <p:sp>
            <p:nvSpPr>
              <p:cNvPr id="401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2" name="막힌 원호 401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42" name="그룹 341"/>
            <p:cNvGrpSpPr/>
            <p:nvPr/>
          </p:nvGrpSpPr>
          <p:grpSpPr>
            <a:xfrm>
              <a:off x="3526647" y="61155"/>
              <a:ext cx="226111" cy="550789"/>
              <a:chOff x="492088" y="194505"/>
              <a:chExt cx="226111" cy="550789"/>
            </a:xfrm>
          </p:grpSpPr>
          <p:sp>
            <p:nvSpPr>
              <p:cNvPr id="399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0" name="막힌 원호 399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43" name="그룹 342"/>
            <p:cNvGrpSpPr/>
            <p:nvPr/>
          </p:nvGrpSpPr>
          <p:grpSpPr>
            <a:xfrm>
              <a:off x="3966959" y="61155"/>
              <a:ext cx="226111" cy="550789"/>
              <a:chOff x="492088" y="194505"/>
              <a:chExt cx="226111" cy="550789"/>
            </a:xfrm>
          </p:grpSpPr>
          <p:sp>
            <p:nvSpPr>
              <p:cNvPr id="397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8" name="막힌 원호 397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44" name="그룹 343"/>
            <p:cNvGrpSpPr/>
            <p:nvPr/>
          </p:nvGrpSpPr>
          <p:grpSpPr>
            <a:xfrm>
              <a:off x="4407271" y="61155"/>
              <a:ext cx="226111" cy="550789"/>
              <a:chOff x="492088" y="194505"/>
              <a:chExt cx="226111" cy="550789"/>
            </a:xfrm>
          </p:grpSpPr>
          <p:sp>
            <p:nvSpPr>
              <p:cNvPr id="395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6" name="막힌 원호 395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45" name="그룹 344"/>
            <p:cNvGrpSpPr/>
            <p:nvPr/>
          </p:nvGrpSpPr>
          <p:grpSpPr>
            <a:xfrm>
              <a:off x="4847583" y="61155"/>
              <a:ext cx="226111" cy="550789"/>
              <a:chOff x="492088" y="194505"/>
              <a:chExt cx="226111" cy="550789"/>
            </a:xfrm>
          </p:grpSpPr>
          <p:sp>
            <p:nvSpPr>
              <p:cNvPr id="393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4" name="막힌 원호 393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46" name="그룹 345"/>
            <p:cNvGrpSpPr/>
            <p:nvPr/>
          </p:nvGrpSpPr>
          <p:grpSpPr>
            <a:xfrm>
              <a:off x="5287895" y="61155"/>
              <a:ext cx="226111" cy="550789"/>
              <a:chOff x="492088" y="194505"/>
              <a:chExt cx="226111" cy="550789"/>
            </a:xfrm>
          </p:grpSpPr>
          <p:sp>
            <p:nvSpPr>
              <p:cNvPr id="391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2" name="막힌 원호 391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47" name="그룹 346"/>
            <p:cNvGrpSpPr/>
            <p:nvPr/>
          </p:nvGrpSpPr>
          <p:grpSpPr>
            <a:xfrm>
              <a:off x="5728207" y="61155"/>
              <a:ext cx="226111" cy="550789"/>
              <a:chOff x="492088" y="194505"/>
              <a:chExt cx="226111" cy="550789"/>
            </a:xfrm>
          </p:grpSpPr>
          <p:sp>
            <p:nvSpPr>
              <p:cNvPr id="389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0" name="막힌 원호 389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48" name="그룹 347"/>
            <p:cNvGrpSpPr/>
            <p:nvPr/>
          </p:nvGrpSpPr>
          <p:grpSpPr>
            <a:xfrm>
              <a:off x="6168519" y="61155"/>
              <a:ext cx="226111" cy="550789"/>
              <a:chOff x="492088" y="194505"/>
              <a:chExt cx="226111" cy="550789"/>
            </a:xfrm>
          </p:grpSpPr>
          <p:sp>
            <p:nvSpPr>
              <p:cNvPr id="387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8" name="막힌 원호 387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49" name="그룹 348"/>
            <p:cNvGrpSpPr/>
            <p:nvPr/>
          </p:nvGrpSpPr>
          <p:grpSpPr>
            <a:xfrm>
              <a:off x="6608831" y="61155"/>
              <a:ext cx="226111" cy="550789"/>
              <a:chOff x="492088" y="194505"/>
              <a:chExt cx="226111" cy="550789"/>
            </a:xfrm>
          </p:grpSpPr>
          <p:sp>
            <p:nvSpPr>
              <p:cNvPr id="385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6" name="막힌 원호 385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0" name="그룹 349"/>
            <p:cNvGrpSpPr/>
            <p:nvPr/>
          </p:nvGrpSpPr>
          <p:grpSpPr>
            <a:xfrm>
              <a:off x="7049143" y="61155"/>
              <a:ext cx="226111" cy="550789"/>
              <a:chOff x="492088" y="194505"/>
              <a:chExt cx="226111" cy="550789"/>
            </a:xfrm>
          </p:grpSpPr>
          <p:sp>
            <p:nvSpPr>
              <p:cNvPr id="383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4" name="막힌 원호 383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1" name="그룹 350"/>
            <p:cNvGrpSpPr/>
            <p:nvPr/>
          </p:nvGrpSpPr>
          <p:grpSpPr>
            <a:xfrm>
              <a:off x="7489455" y="61155"/>
              <a:ext cx="226111" cy="550789"/>
              <a:chOff x="492088" y="194505"/>
              <a:chExt cx="226111" cy="550789"/>
            </a:xfrm>
          </p:grpSpPr>
          <p:sp>
            <p:nvSpPr>
              <p:cNvPr id="381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2" name="막힌 원호 381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2" name="그룹 351"/>
            <p:cNvGrpSpPr/>
            <p:nvPr/>
          </p:nvGrpSpPr>
          <p:grpSpPr>
            <a:xfrm>
              <a:off x="7929767" y="61155"/>
              <a:ext cx="226111" cy="550789"/>
              <a:chOff x="492088" y="194505"/>
              <a:chExt cx="226111" cy="550789"/>
            </a:xfrm>
          </p:grpSpPr>
          <p:sp>
            <p:nvSpPr>
              <p:cNvPr id="379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0" name="막힌 원호 379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3" name="그룹 352"/>
            <p:cNvGrpSpPr/>
            <p:nvPr/>
          </p:nvGrpSpPr>
          <p:grpSpPr>
            <a:xfrm>
              <a:off x="8370079" y="61155"/>
              <a:ext cx="226111" cy="550789"/>
              <a:chOff x="492088" y="194505"/>
              <a:chExt cx="226111" cy="550789"/>
            </a:xfrm>
          </p:grpSpPr>
          <p:sp>
            <p:nvSpPr>
              <p:cNvPr id="377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8" name="막힌 원호 377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4" name="그룹 353"/>
            <p:cNvGrpSpPr/>
            <p:nvPr/>
          </p:nvGrpSpPr>
          <p:grpSpPr>
            <a:xfrm>
              <a:off x="8810391" y="61155"/>
              <a:ext cx="226111" cy="550789"/>
              <a:chOff x="492088" y="194505"/>
              <a:chExt cx="226111" cy="550789"/>
            </a:xfrm>
          </p:grpSpPr>
          <p:sp>
            <p:nvSpPr>
              <p:cNvPr id="375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6" name="막힌 원호 375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5" name="그룹 354"/>
            <p:cNvGrpSpPr/>
            <p:nvPr/>
          </p:nvGrpSpPr>
          <p:grpSpPr>
            <a:xfrm>
              <a:off x="9250703" y="61155"/>
              <a:ext cx="226111" cy="550789"/>
              <a:chOff x="492088" y="194505"/>
              <a:chExt cx="226111" cy="550789"/>
            </a:xfrm>
          </p:grpSpPr>
          <p:sp>
            <p:nvSpPr>
              <p:cNvPr id="373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4" name="막힌 원호 373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6" name="그룹 355"/>
            <p:cNvGrpSpPr/>
            <p:nvPr/>
          </p:nvGrpSpPr>
          <p:grpSpPr>
            <a:xfrm>
              <a:off x="9691015" y="61155"/>
              <a:ext cx="226111" cy="550789"/>
              <a:chOff x="492088" y="194505"/>
              <a:chExt cx="226111" cy="550789"/>
            </a:xfrm>
          </p:grpSpPr>
          <p:sp>
            <p:nvSpPr>
              <p:cNvPr id="371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2" name="막힌 원호 371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7" name="그룹 356"/>
            <p:cNvGrpSpPr/>
            <p:nvPr/>
          </p:nvGrpSpPr>
          <p:grpSpPr>
            <a:xfrm>
              <a:off x="10131327" y="61155"/>
              <a:ext cx="226111" cy="550789"/>
              <a:chOff x="492088" y="194505"/>
              <a:chExt cx="226111" cy="550789"/>
            </a:xfrm>
          </p:grpSpPr>
          <p:sp>
            <p:nvSpPr>
              <p:cNvPr id="369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0" name="막힌 원호 369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8" name="그룹 357"/>
            <p:cNvGrpSpPr/>
            <p:nvPr/>
          </p:nvGrpSpPr>
          <p:grpSpPr>
            <a:xfrm>
              <a:off x="10571639" y="61155"/>
              <a:ext cx="226111" cy="550789"/>
              <a:chOff x="492088" y="194505"/>
              <a:chExt cx="226111" cy="550789"/>
            </a:xfrm>
          </p:grpSpPr>
          <p:sp>
            <p:nvSpPr>
              <p:cNvPr id="367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8" name="막힌 원호 367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9" name="그룹 358"/>
            <p:cNvGrpSpPr/>
            <p:nvPr/>
          </p:nvGrpSpPr>
          <p:grpSpPr>
            <a:xfrm>
              <a:off x="11011951" y="61155"/>
              <a:ext cx="226111" cy="550789"/>
              <a:chOff x="492088" y="194505"/>
              <a:chExt cx="226111" cy="550789"/>
            </a:xfrm>
          </p:grpSpPr>
          <p:sp>
            <p:nvSpPr>
              <p:cNvPr id="365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6" name="막힌 원호 365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60" name="그룹 359"/>
            <p:cNvGrpSpPr/>
            <p:nvPr/>
          </p:nvGrpSpPr>
          <p:grpSpPr>
            <a:xfrm>
              <a:off x="11452257" y="61155"/>
              <a:ext cx="226111" cy="550789"/>
              <a:chOff x="492088" y="194505"/>
              <a:chExt cx="226111" cy="550789"/>
            </a:xfrm>
          </p:grpSpPr>
          <p:sp>
            <p:nvSpPr>
              <p:cNvPr id="363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4" name="막힌 원호 363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2482E8BD-341B-4D21-9716-7A73C9E9E825}"/>
                </a:ext>
              </a:extLst>
            </p:cNvPr>
            <p:cNvSpPr/>
            <p:nvPr/>
          </p:nvSpPr>
          <p:spPr>
            <a:xfrm rot="10800000" flipV="1">
              <a:off x="-2380" y="929442"/>
              <a:ext cx="204235" cy="223678"/>
            </a:xfrm>
            <a:prstGeom prst="rect">
              <a:avLst/>
            </a:prstGeom>
            <a:solidFill>
              <a:srgbClr val="FF7C80"/>
            </a:solidFill>
            <a:ln w="38100"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2482E8BD-341B-4D21-9716-7A73C9E9E825}"/>
                </a:ext>
              </a:extLst>
            </p:cNvPr>
            <p:cNvSpPr/>
            <p:nvPr/>
          </p:nvSpPr>
          <p:spPr>
            <a:xfrm rot="10800000" flipV="1">
              <a:off x="0" y="660664"/>
              <a:ext cx="144611" cy="22367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954139" y="987633"/>
            <a:ext cx="2133920" cy="310076"/>
          </a:xfrm>
          <a:prstGeom prst="rect">
            <a:avLst/>
          </a:prstGeom>
          <a:solidFill>
            <a:srgbClr val="D6E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5053FF15-47DA-4883-8BB5-16E8F9E627A1}"/>
              </a:ext>
            </a:extLst>
          </p:cNvPr>
          <p:cNvSpPr txBox="1"/>
          <p:nvPr/>
        </p:nvSpPr>
        <p:spPr>
          <a:xfrm>
            <a:off x="767278" y="810448"/>
            <a:ext cx="232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ER Diagram</a:t>
            </a:r>
            <a:endParaRPr lang="ko-KR" altLang="en-US" sz="24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29529E-C735-4740-AAF1-B569D4187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43" t="8911" r="13271" b="16110"/>
          <a:stretch/>
        </p:blipFill>
        <p:spPr>
          <a:xfrm>
            <a:off x="1904711" y="1297709"/>
            <a:ext cx="8258827" cy="47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7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-2380" y="0"/>
            <a:ext cx="12144239" cy="6709640"/>
            <a:chOff x="-2380" y="0"/>
            <a:chExt cx="12144239" cy="6709640"/>
          </a:xfrm>
        </p:grpSpPr>
        <p:sp>
          <p:nvSpPr>
            <p:cNvPr id="13" name="직사각형 1"/>
            <p:cNvSpPr/>
            <p:nvPr/>
          </p:nvSpPr>
          <p:spPr>
            <a:xfrm flipH="1">
              <a:off x="56615" y="594012"/>
              <a:ext cx="11867892" cy="6115628"/>
            </a:xfrm>
            <a:custGeom>
              <a:avLst/>
              <a:gdLst>
                <a:gd name="connsiteX0" fmla="*/ 0 w 11545454"/>
                <a:gd name="connsiteY0" fmla="*/ 0 h 6077528"/>
                <a:gd name="connsiteX1" fmla="*/ 11545454 w 11545454"/>
                <a:gd name="connsiteY1" fmla="*/ 0 h 6077528"/>
                <a:gd name="connsiteX2" fmla="*/ 11545454 w 11545454"/>
                <a:gd name="connsiteY2" fmla="*/ 6077528 h 6077528"/>
                <a:gd name="connsiteX3" fmla="*/ 0 w 11545454"/>
                <a:gd name="connsiteY3" fmla="*/ 6077528 h 6077528"/>
                <a:gd name="connsiteX4" fmla="*/ 0 w 11545454"/>
                <a:gd name="connsiteY4" fmla="*/ 0 h 6077528"/>
                <a:gd name="connsiteX0" fmla="*/ 110836 w 11656290"/>
                <a:gd name="connsiteY0" fmla="*/ 0 h 6077528"/>
                <a:gd name="connsiteX1" fmla="*/ 11656290 w 11656290"/>
                <a:gd name="connsiteY1" fmla="*/ 0 h 6077528"/>
                <a:gd name="connsiteX2" fmla="*/ 11656290 w 11656290"/>
                <a:gd name="connsiteY2" fmla="*/ 6077528 h 6077528"/>
                <a:gd name="connsiteX3" fmla="*/ 110836 w 11656290"/>
                <a:gd name="connsiteY3" fmla="*/ 6077528 h 6077528"/>
                <a:gd name="connsiteX4" fmla="*/ 110836 w 11656290"/>
                <a:gd name="connsiteY4" fmla="*/ 0 h 6077528"/>
                <a:gd name="connsiteX0" fmla="*/ 76106 w 11621560"/>
                <a:gd name="connsiteY0" fmla="*/ 0 h 6114473"/>
                <a:gd name="connsiteX1" fmla="*/ 11621560 w 11621560"/>
                <a:gd name="connsiteY1" fmla="*/ 0 h 6114473"/>
                <a:gd name="connsiteX2" fmla="*/ 11621560 w 11621560"/>
                <a:gd name="connsiteY2" fmla="*/ 6077528 h 6114473"/>
                <a:gd name="connsiteX3" fmla="*/ 270070 w 11621560"/>
                <a:gd name="connsiteY3" fmla="*/ 6114473 h 6114473"/>
                <a:gd name="connsiteX4" fmla="*/ 76106 w 11621560"/>
                <a:gd name="connsiteY4" fmla="*/ 0 h 6114473"/>
                <a:gd name="connsiteX0" fmla="*/ 133503 w 11678957"/>
                <a:gd name="connsiteY0" fmla="*/ 0 h 6114473"/>
                <a:gd name="connsiteX1" fmla="*/ 11678957 w 11678957"/>
                <a:gd name="connsiteY1" fmla="*/ 0 h 6114473"/>
                <a:gd name="connsiteX2" fmla="*/ 11678957 w 11678957"/>
                <a:gd name="connsiteY2" fmla="*/ 6077528 h 6114473"/>
                <a:gd name="connsiteX3" fmla="*/ 327467 w 11678957"/>
                <a:gd name="connsiteY3" fmla="*/ 6114473 h 6114473"/>
                <a:gd name="connsiteX4" fmla="*/ 133503 w 11678957"/>
                <a:gd name="connsiteY4" fmla="*/ 0 h 6114473"/>
                <a:gd name="connsiteX0" fmla="*/ 133503 w 11882157"/>
                <a:gd name="connsiteY0" fmla="*/ 0 h 6114473"/>
                <a:gd name="connsiteX1" fmla="*/ 11678957 w 11882157"/>
                <a:gd name="connsiteY1" fmla="*/ 0 h 6114473"/>
                <a:gd name="connsiteX2" fmla="*/ 11882157 w 11882157"/>
                <a:gd name="connsiteY2" fmla="*/ 6077528 h 6114473"/>
                <a:gd name="connsiteX3" fmla="*/ 327467 w 11882157"/>
                <a:gd name="connsiteY3" fmla="*/ 6114473 h 6114473"/>
                <a:gd name="connsiteX4" fmla="*/ 133503 w 11882157"/>
                <a:gd name="connsiteY4" fmla="*/ 0 h 6114473"/>
                <a:gd name="connsiteX0" fmla="*/ 133503 w 11882157"/>
                <a:gd name="connsiteY0" fmla="*/ 0 h 6114473"/>
                <a:gd name="connsiteX1" fmla="*/ 11678957 w 11882157"/>
                <a:gd name="connsiteY1" fmla="*/ 0 h 6114473"/>
                <a:gd name="connsiteX2" fmla="*/ 11882157 w 11882157"/>
                <a:gd name="connsiteY2" fmla="*/ 6077528 h 6114473"/>
                <a:gd name="connsiteX3" fmla="*/ 327467 w 11882157"/>
                <a:gd name="connsiteY3" fmla="*/ 6114473 h 6114473"/>
                <a:gd name="connsiteX4" fmla="*/ 133503 w 11882157"/>
                <a:gd name="connsiteY4" fmla="*/ 0 h 6114473"/>
                <a:gd name="connsiteX0" fmla="*/ 133503 w 11882157"/>
                <a:gd name="connsiteY0" fmla="*/ 0 h 6114473"/>
                <a:gd name="connsiteX1" fmla="*/ 11678957 w 11882157"/>
                <a:gd name="connsiteY1" fmla="*/ 0 h 6114473"/>
                <a:gd name="connsiteX2" fmla="*/ 11882157 w 11882157"/>
                <a:gd name="connsiteY2" fmla="*/ 6077528 h 6114473"/>
                <a:gd name="connsiteX3" fmla="*/ 327467 w 11882157"/>
                <a:gd name="connsiteY3" fmla="*/ 6114473 h 6114473"/>
                <a:gd name="connsiteX4" fmla="*/ 133503 w 11882157"/>
                <a:gd name="connsiteY4" fmla="*/ 0 h 6114473"/>
                <a:gd name="connsiteX0" fmla="*/ 187260 w 11935914"/>
                <a:gd name="connsiteY0" fmla="*/ 0 h 6086764"/>
                <a:gd name="connsiteX1" fmla="*/ 11732714 w 11935914"/>
                <a:gd name="connsiteY1" fmla="*/ 0 h 6086764"/>
                <a:gd name="connsiteX2" fmla="*/ 11935914 w 11935914"/>
                <a:gd name="connsiteY2" fmla="*/ 6077528 h 6086764"/>
                <a:gd name="connsiteX3" fmla="*/ 242679 w 11935914"/>
                <a:gd name="connsiteY3" fmla="*/ 6086764 h 6086764"/>
                <a:gd name="connsiteX4" fmla="*/ 187260 w 11935914"/>
                <a:gd name="connsiteY4" fmla="*/ 0 h 6086764"/>
                <a:gd name="connsiteX0" fmla="*/ 136141 w 11884795"/>
                <a:gd name="connsiteY0" fmla="*/ 0 h 6086764"/>
                <a:gd name="connsiteX1" fmla="*/ 11681595 w 11884795"/>
                <a:gd name="connsiteY1" fmla="*/ 0 h 6086764"/>
                <a:gd name="connsiteX2" fmla="*/ 11884795 w 11884795"/>
                <a:gd name="connsiteY2" fmla="*/ 6077528 h 6086764"/>
                <a:gd name="connsiteX3" fmla="*/ 191560 w 11884795"/>
                <a:gd name="connsiteY3" fmla="*/ 6086764 h 6086764"/>
                <a:gd name="connsiteX4" fmla="*/ 136141 w 11884795"/>
                <a:gd name="connsiteY4" fmla="*/ 0 h 6086764"/>
                <a:gd name="connsiteX0" fmla="*/ 109729 w 11950746"/>
                <a:gd name="connsiteY0" fmla="*/ 9236 h 6086764"/>
                <a:gd name="connsiteX1" fmla="*/ 11747546 w 11950746"/>
                <a:gd name="connsiteY1" fmla="*/ 0 h 6086764"/>
                <a:gd name="connsiteX2" fmla="*/ 11950746 w 11950746"/>
                <a:gd name="connsiteY2" fmla="*/ 6077528 h 6086764"/>
                <a:gd name="connsiteX3" fmla="*/ 257511 w 11950746"/>
                <a:gd name="connsiteY3" fmla="*/ 6086764 h 6086764"/>
                <a:gd name="connsiteX4" fmla="*/ 109729 w 11950746"/>
                <a:gd name="connsiteY4" fmla="*/ 9236 h 6086764"/>
                <a:gd name="connsiteX0" fmla="*/ 36172 w 11877189"/>
                <a:gd name="connsiteY0" fmla="*/ 9236 h 6086764"/>
                <a:gd name="connsiteX1" fmla="*/ 11673989 w 11877189"/>
                <a:gd name="connsiteY1" fmla="*/ 0 h 6086764"/>
                <a:gd name="connsiteX2" fmla="*/ 11877189 w 11877189"/>
                <a:gd name="connsiteY2" fmla="*/ 6077528 h 6086764"/>
                <a:gd name="connsiteX3" fmla="*/ 183954 w 11877189"/>
                <a:gd name="connsiteY3" fmla="*/ 6086764 h 6086764"/>
                <a:gd name="connsiteX4" fmla="*/ 36172 w 11877189"/>
                <a:gd name="connsiteY4" fmla="*/ 9236 h 6086764"/>
                <a:gd name="connsiteX0" fmla="*/ 36172 w 11877189"/>
                <a:gd name="connsiteY0" fmla="*/ 75911 h 6153439"/>
                <a:gd name="connsiteX1" fmla="*/ 11673989 w 11877189"/>
                <a:gd name="connsiteY1" fmla="*/ 0 h 6153439"/>
                <a:gd name="connsiteX2" fmla="*/ 11877189 w 11877189"/>
                <a:gd name="connsiteY2" fmla="*/ 6144203 h 6153439"/>
                <a:gd name="connsiteX3" fmla="*/ 183954 w 11877189"/>
                <a:gd name="connsiteY3" fmla="*/ 6153439 h 6153439"/>
                <a:gd name="connsiteX4" fmla="*/ 36172 w 11877189"/>
                <a:gd name="connsiteY4" fmla="*/ 75911 h 6153439"/>
                <a:gd name="connsiteX0" fmla="*/ 36172 w 11877189"/>
                <a:gd name="connsiteY0" fmla="*/ 75911 h 6153439"/>
                <a:gd name="connsiteX1" fmla="*/ 11673989 w 11877189"/>
                <a:gd name="connsiteY1" fmla="*/ 0 h 6153439"/>
                <a:gd name="connsiteX2" fmla="*/ 11877189 w 11877189"/>
                <a:gd name="connsiteY2" fmla="*/ 6144203 h 6153439"/>
                <a:gd name="connsiteX3" fmla="*/ 183954 w 11877189"/>
                <a:gd name="connsiteY3" fmla="*/ 6153439 h 6153439"/>
                <a:gd name="connsiteX4" fmla="*/ 36172 w 11877189"/>
                <a:gd name="connsiteY4" fmla="*/ 75911 h 6153439"/>
                <a:gd name="connsiteX0" fmla="*/ 36172 w 11705739"/>
                <a:gd name="connsiteY0" fmla="*/ 75911 h 6153439"/>
                <a:gd name="connsiteX1" fmla="*/ 11673989 w 11705739"/>
                <a:gd name="connsiteY1" fmla="*/ 0 h 6153439"/>
                <a:gd name="connsiteX2" fmla="*/ 11705739 w 11705739"/>
                <a:gd name="connsiteY2" fmla="*/ 6115628 h 6153439"/>
                <a:gd name="connsiteX3" fmla="*/ 183954 w 11705739"/>
                <a:gd name="connsiteY3" fmla="*/ 6153439 h 6153439"/>
                <a:gd name="connsiteX4" fmla="*/ 36172 w 11705739"/>
                <a:gd name="connsiteY4" fmla="*/ 75911 h 6153439"/>
                <a:gd name="connsiteX0" fmla="*/ 36172 w 11705739"/>
                <a:gd name="connsiteY0" fmla="*/ 75911 h 6153439"/>
                <a:gd name="connsiteX1" fmla="*/ 11673989 w 11705739"/>
                <a:gd name="connsiteY1" fmla="*/ 0 h 6153439"/>
                <a:gd name="connsiteX2" fmla="*/ 11705739 w 11705739"/>
                <a:gd name="connsiteY2" fmla="*/ 6115628 h 6153439"/>
                <a:gd name="connsiteX3" fmla="*/ 183954 w 11705739"/>
                <a:gd name="connsiteY3" fmla="*/ 6153439 h 6153439"/>
                <a:gd name="connsiteX4" fmla="*/ 36172 w 11705739"/>
                <a:gd name="connsiteY4" fmla="*/ 75911 h 6153439"/>
                <a:gd name="connsiteX0" fmla="*/ 198325 w 11867892"/>
                <a:gd name="connsiteY0" fmla="*/ 75911 h 6115628"/>
                <a:gd name="connsiteX1" fmla="*/ 11836142 w 11867892"/>
                <a:gd name="connsiteY1" fmla="*/ 0 h 6115628"/>
                <a:gd name="connsiteX2" fmla="*/ 11867892 w 11867892"/>
                <a:gd name="connsiteY2" fmla="*/ 6115628 h 6115628"/>
                <a:gd name="connsiteX3" fmla="*/ 60357 w 11867892"/>
                <a:gd name="connsiteY3" fmla="*/ 6058189 h 6115628"/>
                <a:gd name="connsiteX4" fmla="*/ 198325 w 11867892"/>
                <a:gd name="connsiteY4" fmla="*/ 75911 h 611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67892" h="6115628">
                  <a:moveTo>
                    <a:pt x="198325" y="75911"/>
                  </a:moveTo>
                  <a:lnTo>
                    <a:pt x="11836142" y="0"/>
                  </a:lnTo>
                  <a:cubicBezTo>
                    <a:pt x="11880495" y="2035079"/>
                    <a:pt x="11846919" y="4032635"/>
                    <a:pt x="11867892" y="6115628"/>
                  </a:cubicBezTo>
                  <a:lnTo>
                    <a:pt x="60357" y="6058189"/>
                  </a:lnTo>
                  <a:cubicBezTo>
                    <a:pt x="-105898" y="4309437"/>
                    <a:pt x="115197" y="2231064"/>
                    <a:pt x="198325" y="75911"/>
                  </a:cubicBez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>
              <a:off x="106878" y="300182"/>
              <a:ext cx="12034981" cy="6317673"/>
            </a:xfrm>
            <a:custGeom>
              <a:avLst/>
              <a:gdLst>
                <a:gd name="connsiteX0" fmla="*/ 193963 w 12034981"/>
                <a:gd name="connsiteY0" fmla="*/ 0 h 6317673"/>
                <a:gd name="connsiteX1" fmla="*/ 0 w 12034981"/>
                <a:gd name="connsiteY1" fmla="*/ 230909 h 6317673"/>
                <a:gd name="connsiteX2" fmla="*/ 0 w 12034981"/>
                <a:gd name="connsiteY2" fmla="*/ 6317673 h 6317673"/>
                <a:gd name="connsiteX3" fmla="*/ 11739418 w 12034981"/>
                <a:gd name="connsiteY3" fmla="*/ 6317673 h 6317673"/>
                <a:gd name="connsiteX4" fmla="*/ 12034981 w 12034981"/>
                <a:gd name="connsiteY4" fmla="*/ 6077527 h 6317673"/>
                <a:gd name="connsiteX5" fmla="*/ 193963 w 12034981"/>
                <a:gd name="connsiteY5" fmla="*/ 0 h 6317673"/>
                <a:gd name="connsiteX0" fmla="*/ 193963 w 12034981"/>
                <a:gd name="connsiteY0" fmla="*/ 0 h 6317673"/>
                <a:gd name="connsiteX1" fmla="*/ 0 w 12034981"/>
                <a:gd name="connsiteY1" fmla="*/ 230909 h 6317673"/>
                <a:gd name="connsiteX2" fmla="*/ 129309 w 12034981"/>
                <a:gd name="connsiteY2" fmla="*/ 6317673 h 6317673"/>
                <a:gd name="connsiteX3" fmla="*/ 11739418 w 12034981"/>
                <a:gd name="connsiteY3" fmla="*/ 6317673 h 6317673"/>
                <a:gd name="connsiteX4" fmla="*/ 12034981 w 12034981"/>
                <a:gd name="connsiteY4" fmla="*/ 6077527 h 6317673"/>
                <a:gd name="connsiteX5" fmla="*/ 193963 w 12034981"/>
                <a:gd name="connsiteY5" fmla="*/ 0 h 6317673"/>
                <a:gd name="connsiteX0" fmla="*/ 193963 w 12034981"/>
                <a:gd name="connsiteY0" fmla="*/ 0 h 6317673"/>
                <a:gd name="connsiteX1" fmla="*/ 0 w 12034981"/>
                <a:gd name="connsiteY1" fmla="*/ 230909 h 6317673"/>
                <a:gd name="connsiteX2" fmla="*/ 129309 w 12034981"/>
                <a:gd name="connsiteY2" fmla="*/ 6317673 h 6317673"/>
                <a:gd name="connsiteX3" fmla="*/ 11739418 w 12034981"/>
                <a:gd name="connsiteY3" fmla="*/ 6317673 h 6317673"/>
                <a:gd name="connsiteX4" fmla="*/ 12034981 w 12034981"/>
                <a:gd name="connsiteY4" fmla="*/ 6077527 h 6317673"/>
                <a:gd name="connsiteX5" fmla="*/ 193963 w 12034981"/>
                <a:gd name="connsiteY5" fmla="*/ 0 h 6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34981" h="6317673">
                  <a:moveTo>
                    <a:pt x="193963" y="0"/>
                  </a:moveTo>
                  <a:lnTo>
                    <a:pt x="0" y="230909"/>
                  </a:lnTo>
                  <a:cubicBezTo>
                    <a:pt x="43103" y="2259830"/>
                    <a:pt x="-61576" y="4297988"/>
                    <a:pt x="129309" y="6317673"/>
                  </a:cubicBezTo>
                  <a:lnTo>
                    <a:pt x="11739418" y="6317673"/>
                  </a:lnTo>
                  <a:lnTo>
                    <a:pt x="12034981" y="6077527"/>
                  </a:lnTo>
                  <a:lnTo>
                    <a:pt x="19396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99241" y="314036"/>
              <a:ext cx="11942617" cy="6197600"/>
            </a:xfrm>
            <a:custGeom>
              <a:avLst/>
              <a:gdLst>
                <a:gd name="connsiteX0" fmla="*/ 193963 w 12034981"/>
                <a:gd name="connsiteY0" fmla="*/ 0 h 6317673"/>
                <a:gd name="connsiteX1" fmla="*/ 0 w 12034981"/>
                <a:gd name="connsiteY1" fmla="*/ 230909 h 6317673"/>
                <a:gd name="connsiteX2" fmla="*/ 0 w 12034981"/>
                <a:gd name="connsiteY2" fmla="*/ 6317673 h 6317673"/>
                <a:gd name="connsiteX3" fmla="*/ 11739418 w 12034981"/>
                <a:gd name="connsiteY3" fmla="*/ 6317673 h 6317673"/>
                <a:gd name="connsiteX4" fmla="*/ 12034981 w 12034981"/>
                <a:gd name="connsiteY4" fmla="*/ 6077527 h 6317673"/>
                <a:gd name="connsiteX5" fmla="*/ 193963 w 12034981"/>
                <a:gd name="connsiteY5" fmla="*/ 0 h 6317673"/>
                <a:gd name="connsiteX0" fmla="*/ 193963 w 12034981"/>
                <a:gd name="connsiteY0" fmla="*/ 0 h 6317673"/>
                <a:gd name="connsiteX1" fmla="*/ 0 w 12034981"/>
                <a:gd name="connsiteY1" fmla="*/ 230909 h 6317673"/>
                <a:gd name="connsiteX2" fmla="*/ 129309 w 12034981"/>
                <a:gd name="connsiteY2" fmla="*/ 6317673 h 6317673"/>
                <a:gd name="connsiteX3" fmla="*/ 11739418 w 12034981"/>
                <a:gd name="connsiteY3" fmla="*/ 6317673 h 6317673"/>
                <a:gd name="connsiteX4" fmla="*/ 12034981 w 12034981"/>
                <a:gd name="connsiteY4" fmla="*/ 6077527 h 6317673"/>
                <a:gd name="connsiteX5" fmla="*/ 193963 w 12034981"/>
                <a:gd name="connsiteY5" fmla="*/ 0 h 6317673"/>
                <a:gd name="connsiteX0" fmla="*/ 193963 w 12034981"/>
                <a:gd name="connsiteY0" fmla="*/ 0 h 6317673"/>
                <a:gd name="connsiteX1" fmla="*/ 0 w 12034981"/>
                <a:gd name="connsiteY1" fmla="*/ 230909 h 6317673"/>
                <a:gd name="connsiteX2" fmla="*/ 129309 w 12034981"/>
                <a:gd name="connsiteY2" fmla="*/ 6317673 h 6317673"/>
                <a:gd name="connsiteX3" fmla="*/ 11739418 w 12034981"/>
                <a:gd name="connsiteY3" fmla="*/ 6317673 h 6317673"/>
                <a:gd name="connsiteX4" fmla="*/ 12034981 w 12034981"/>
                <a:gd name="connsiteY4" fmla="*/ 6077527 h 6317673"/>
                <a:gd name="connsiteX5" fmla="*/ 193963 w 12034981"/>
                <a:gd name="connsiteY5" fmla="*/ 0 h 6317673"/>
                <a:gd name="connsiteX0" fmla="*/ 157017 w 12034981"/>
                <a:gd name="connsiteY0" fmla="*/ 0 h 6197600"/>
                <a:gd name="connsiteX1" fmla="*/ 0 w 12034981"/>
                <a:gd name="connsiteY1" fmla="*/ 110836 h 6197600"/>
                <a:gd name="connsiteX2" fmla="*/ 129309 w 12034981"/>
                <a:gd name="connsiteY2" fmla="*/ 6197600 h 6197600"/>
                <a:gd name="connsiteX3" fmla="*/ 11739418 w 12034981"/>
                <a:gd name="connsiteY3" fmla="*/ 6197600 h 6197600"/>
                <a:gd name="connsiteX4" fmla="*/ 12034981 w 12034981"/>
                <a:gd name="connsiteY4" fmla="*/ 5957454 h 6197600"/>
                <a:gd name="connsiteX5" fmla="*/ 157017 w 12034981"/>
                <a:gd name="connsiteY5" fmla="*/ 0 h 6197600"/>
                <a:gd name="connsiteX0" fmla="*/ 157017 w 11877963"/>
                <a:gd name="connsiteY0" fmla="*/ 0 h 6197600"/>
                <a:gd name="connsiteX1" fmla="*/ 0 w 11877963"/>
                <a:gd name="connsiteY1" fmla="*/ 110836 h 6197600"/>
                <a:gd name="connsiteX2" fmla="*/ 129309 w 11877963"/>
                <a:gd name="connsiteY2" fmla="*/ 6197600 h 6197600"/>
                <a:gd name="connsiteX3" fmla="*/ 11739418 w 11877963"/>
                <a:gd name="connsiteY3" fmla="*/ 6197600 h 6197600"/>
                <a:gd name="connsiteX4" fmla="*/ 11877963 w 11877963"/>
                <a:gd name="connsiteY4" fmla="*/ 5994400 h 6197600"/>
                <a:gd name="connsiteX5" fmla="*/ 157017 w 11877963"/>
                <a:gd name="connsiteY5" fmla="*/ 0 h 6197600"/>
                <a:gd name="connsiteX0" fmla="*/ 157017 w 11942617"/>
                <a:gd name="connsiteY0" fmla="*/ 0 h 6197600"/>
                <a:gd name="connsiteX1" fmla="*/ 0 w 11942617"/>
                <a:gd name="connsiteY1" fmla="*/ 110836 h 6197600"/>
                <a:gd name="connsiteX2" fmla="*/ 129309 w 11942617"/>
                <a:gd name="connsiteY2" fmla="*/ 6197600 h 6197600"/>
                <a:gd name="connsiteX3" fmla="*/ 11739418 w 11942617"/>
                <a:gd name="connsiteY3" fmla="*/ 6197600 h 6197600"/>
                <a:gd name="connsiteX4" fmla="*/ 11942617 w 11942617"/>
                <a:gd name="connsiteY4" fmla="*/ 6077527 h 6197600"/>
                <a:gd name="connsiteX5" fmla="*/ 157017 w 11942617"/>
                <a:gd name="connsiteY5" fmla="*/ 0 h 6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2617" h="6197600">
                  <a:moveTo>
                    <a:pt x="157017" y="0"/>
                  </a:moveTo>
                  <a:lnTo>
                    <a:pt x="0" y="110836"/>
                  </a:lnTo>
                  <a:cubicBezTo>
                    <a:pt x="43103" y="2139757"/>
                    <a:pt x="-61576" y="4177915"/>
                    <a:pt x="129309" y="6197600"/>
                  </a:cubicBezTo>
                  <a:lnTo>
                    <a:pt x="11739418" y="6197600"/>
                  </a:lnTo>
                  <a:lnTo>
                    <a:pt x="11942617" y="6077527"/>
                  </a:lnTo>
                  <a:lnTo>
                    <a:pt x="15701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"/>
            <p:cNvSpPr/>
            <p:nvPr/>
          </p:nvSpPr>
          <p:spPr>
            <a:xfrm>
              <a:off x="264669" y="290945"/>
              <a:ext cx="11877189" cy="6086764"/>
            </a:xfrm>
            <a:custGeom>
              <a:avLst/>
              <a:gdLst>
                <a:gd name="connsiteX0" fmla="*/ 0 w 11545454"/>
                <a:gd name="connsiteY0" fmla="*/ 0 h 6077528"/>
                <a:gd name="connsiteX1" fmla="*/ 11545454 w 11545454"/>
                <a:gd name="connsiteY1" fmla="*/ 0 h 6077528"/>
                <a:gd name="connsiteX2" fmla="*/ 11545454 w 11545454"/>
                <a:gd name="connsiteY2" fmla="*/ 6077528 h 6077528"/>
                <a:gd name="connsiteX3" fmla="*/ 0 w 11545454"/>
                <a:gd name="connsiteY3" fmla="*/ 6077528 h 6077528"/>
                <a:gd name="connsiteX4" fmla="*/ 0 w 11545454"/>
                <a:gd name="connsiteY4" fmla="*/ 0 h 6077528"/>
                <a:gd name="connsiteX0" fmla="*/ 110836 w 11656290"/>
                <a:gd name="connsiteY0" fmla="*/ 0 h 6077528"/>
                <a:gd name="connsiteX1" fmla="*/ 11656290 w 11656290"/>
                <a:gd name="connsiteY1" fmla="*/ 0 h 6077528"/>
                <a:gd name="connsiteX2" fmla="*/ 11656290 w 11656290"/>
                <a:gd name="connsiteY2" fmla="*/ 6077528 h 6077528"/>
                <a:gd name="connsiteX3" fmla="*/ 110836 w 11656290"/>
                <a:gd name="connsiteY3" fmla="*/ 6077528 h 6077528"/>
                <a:gd name="connsiteX4" fmla="*/ 110836 w 11656290"/>
                <a:gd name="connsiteY4" fmla="*/ 0 h 6077528"/>
                <a:gd name="connsiteX0" fmla="*/ 76106 w 11621560"/>
                <a:gd name="connsiteY0" fmla="*/ 0 h 6114473"/>
                <a:gd name="connsiteX1" fmla="*/ 11621560 w 11621560"/>
                <a:gd name="connsiteY1" fmla="*/ 0 h 6114473"/>
                <a:gd name="connsiteX2" fmla="*/ 11621560 w 11621560"/>
                <a:gd name="connsiteY2" fmla="*/ 6077528 h 6114473"/>
                <a:gd name="connsiteX3" fmla="*/ 270070 w 11621560"/>
                <a:gd name="connsiteY3" fmla="*/ 6114473 h 6114473"/>
                <a:gd name="connsiteX4" fmla="*/ 76106 w 11621560"/>
                <a:gd name="connsiteY4" fmla="*/ 0 h 6114473"/>
                <a:gd name="connsiteX0" fmla="*/ 133503 w 11678957"/>
                <a:gd name="connsiteY0" fmla="*/ 0 h 6114473"/>
                <a:gd name="connsiteX1" fmla="*/ 11678957 w 11678957"/>
                <a:gd name="connsiteY1" fmla="*/ 0 h 6114473"/>
                <a:gd name="connsiteX2" fmla="*/ 11678957 w 11678957"/>
                <a:gd name="connsiteY2" fmla="*/ 6077528 h 6114473"/>
                <a:gd name="connsiteX3" fmla="*/ 327467 w 11678957"/>
                <a:gd name="connsiteY3" fmla="*/ 6114473 h 6114473"/>
                <a:gd name="connsiteX4" fmla="*/ 133503 w 11678957"/>
                <a:gd name="connsiteY4" fmla="*/ 0 h 6114473"/>
                <a:gd name="connsiteX0" fmla="*/ 133503 w 11882157"/>
                <a:gd name="connsiteY0" fmla="*/ 0 h 6114473"/>
                <a:gd name="connsiteX1" fmla="*/ 11678957 w 11882157"/>
                <a:gd name="connsiteY1" fmla="*/ 0 h 6114473"/>
                <a:gd name="connsiteX2" fmla="*/ 11882157 w 11882157"/>
                <a:gd name="connsiteY2" fmla="*/ 6077528 h 6114473"/>
                <a:gd name="connsiteX3" fmla="*/ 327467 w 11882157"/>
                <a:gd name="connsiteY3" fmla="*/ 6114473 h 6114473"/>
                <a:gd name="connsiteX4" fmla="*/ 133503 w 11882157"/>
                <a:gd name="connsiteY4" fmla="*/ 0 h 6114473"/>
                <a:gd name="connsiteX0" fmla="*/ 133503 w 11882157"/>
                <a:gd name="connsiteY0" fmla="*/ 0 h 6114473"/>
                <a:gd name="connsiteX1" fmla="*/ 11678957 w 11882157"/>
                <a:gd name="connsiteY1" fmla="*/ 0 h 6114473"/>
                <a:gd name="connsiteX2" fmla="*/ 11882157 w 11882157"/>
                <a:gd name="connsiteY2" fmla="*/ 6077528 h 6114473"/>
                <a:gd name="connsiteX3" fmla="*/ 327467 w 11882157"/>
                <a:gd name="connsiteY3" fmla="*/ 6114473 h 6114473"/>
                <a:gd name="connsiteX4" fmla="*/ 133503 w 11882157"/>
                <a:gd name="connsiteY4" fmla="*/ 0 h 6114473"/>
                <a:gd name="connsiteX0" fmla="*/ 133503 w 11882157"/>
                <a:gd name="connsiteY0" fmla="*/ 0 h 6114473"/>
                <a:gd name="connsiteX1" fmla="*/ 11678957 w 11882157"/>
                <a:gd name="connsiteY1" fmla="*/ 0 h 6114473"/>
                <a:gd name="connsiteX2" fmla="*/ 11882157 w 11882157"/>
                <a:gd name="connsiteY2" fmla="*/ 6077528 h 6114473"/>
                <a:gd name="connsiteX3" fmla="*/ 327467 w 11882157"/>
                <a:gd name="connsiteY3" fmla="*/ 6114473 h 6114473"/>
                <a:gd name="connsiteX4" fmla="*/ 133503 w 11882157"/>
                <a:gd name="connsiteY4" fmla="*/ 0 h 6114473"/>
                <a:gd name="connsiteX0" fmla="*/ 187260 w 11935914"/>
                <a:gd name="connsiteY0" fmla="*/ 0 h 6086764"/>
                <a:gd name="connsiteX1" fmla="*/ 11732714 w 11935914"/>
                <a:gd name="connsiteY1" fmla="*/ 0 h 6086764"/>
                <a:gd name="connsiteX2" fmla="*/ 11935914 w 11935914"/>
                <a:gd name="connsiteY2" fmla="*/ 6077528 h 6086764"/>
                <a:gd name="connsiteX3" fmla="*/ 242679 w 11935914"/>
                <a:gd name="connsiteY3" fmla="*/ 6086764 h 6086764"/>
                <a:gd name="connsiteX4" fmla="*/ 187260 w 11935914"/>
                <a:gd name="connsiteY4" fmla="*/ 0 h 6086764"/>
                <a:gd name="connsiteX0" fmla="*/ 136141 w 11884795"/>
                <a:gd name="connsiteY0" fmla="*/ 0 h 6086764"/>
                <a:gd name="connsiteX1" fmla="*/ 11681595 w 11884795"/>
                <a:gd name="connsiteY1" fmla="*/ 0 h 6086764"/>
                <a:gd name="connsiteX2" fmla="*/ 11884795 w 11884795"/>
                <a:gd name="connsiteY2" fmla="*/ 6077528 h 6086764"/>
                <a:gd name="connsiteX3" fmla="*/ 191560 w 11884795"/>
                <a:gd name="connsiteY3" fmla="*/ 6086764 h 6086764"/>
                <a:gd name="connsiteX4" fmla="*/ 136141 w 11884795"/>
                <a:gd name="connsiteY4" fmla="*/ 0 h 6086764"/>
                <a:gd name="connsiteX0" fmla="*/ 109729 w 11950746"/>
                <a:gd name="connsiteY0" fmla="*/ 9236 h 6086764"/>
                <a:gd name="connsiteX1" fmla="*/ 11747546 w 11950746"/>
                <a:gd name="connsiteY1" fmla="*/ 0 h 6086764"/>
                <a:gd name="connsiteX2" fmla="*/ 11950746 w 11950746"/>
                <a:gd name="connsiteY2" fmla="*/ 6077528 h 6086764"/>
                <a:gd name="connsiteX3" fmla="*/ 257511 w 11950746"/>
                <a:gd name="connsiteY3" fmla="*/ 6086764 h 6086764"/>
                <a:gd name="connsiteX4" fmla="*/ 109729 w 11950746"/>
                <a:gd name="connsiteY4" fmla="*/ 9236 h 6086764"/>
                <a:gd name="connsiteX0" fmla="*/ 36172 w 11877189"/>
                <a:gd name="connsiteY0" fmla="*/ 9236 h 6086764"/>
                <a:gd name="connsiteX1" fmla="*/ 11673989 w 11877189"/>
                <a:gd name="connsiteY1" fmla="*/ 0 h 6086764"/>
                <a:gd name="connsiteX2" fmla="*/ 11877189 w 11877189"/>
                <a:gd name="connsiteY2" fmla="*/ 6077528 h 6086764"/>
                <a:gd name="connsiteX3" fmla="*/ 183954 w 11877189"/>
                <a:gd name="connsiteY3" fmla="*/ 6086764 h 6086764"/>
                <a:gd name="connsiteX4" fmla="*/ 36172 w 11877189"/>
                <a:gd name="connsiteY4" fmla="*/ 9236 h 608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77189" h="6086764">
                  <a:moveTo>
                    <a:pt x="36172" y="9236"/>
                  </a:moveTo>
                  <a:lnTo>
                    <a:pt x="11673989" y="0"/>
                  </a:lnTo>
                  <a:cubicBezTo>
                    <a:pt x="11575467" y="2035079"/>
                    <a:pt x="11532366" y="4051685"/>
                    <a:pt x="11877189" y="6077528"/>
                  </a:cubicBezTo>
                  <a:lnTo>
                    <a:pt x="183954" y="6086764"/>
                  </a:lnTo>
                  <a:cubicBezTo>
                    <a:pt x="17699" y="4338012"/>
                    <a:pt x="-46956" y="2164389"/>
                    <a:pt x="36172" y="9236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319314" y="5814291"/>
              <a:ext cx="895927" cy="628073"/>
            </a:xfrm>
            <a:custGeom>
              <a:avLst/>
              <a:gdLst>
                <a:gd name="connsiteX0" fmla="*/ 0 w 895927"/>
                <a:gd name="connsiteY0" fmla="*/ 0 h 628073"/>
                <a:gd name="connsiteX1" fmla="*/ 73891 w 895927"/>
                <a:gd name="connsiteY1" fmla="*/ 628073 h 628073"/>
                <a:gd name="connsiteX2" fmla="*/ 895927 w 895927"/>
                <a:gd name="connsiteY2" fmla="*/ 628073 h 62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5927" h="628073">
                  <a:moveTo>
                    <a:pt x="0" y="0"/>
                  </a:moveTo>
                  <a:lnTo>
                    <a:pt x="73891" y="628073"/>
                  </a:lnTo>
                  <a:lnTo>
                    <a:pt x="895927" y="628073"/>
                  </a:ln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53059" y="558800"/>
              <a:ext cx="9237" cy="738909"/>
            </a:xfrm>
            <a:custGeom>
              <a:avLst/>
              <a:gdLst>
                <a:gd name="connsiteX0" fmla="*/ 0 w 9237"/>
                <a:gd name="connsiteY0" fmla="*/ 0 h 738909"/>
                <a:gd name="connsiteX1" fmla="*/ 9237 w 9237"/>
                <a:gd name="connsiteY1" fmla="*/ 738909 h 73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37" h="738909">
                  <a:moveTo>
                    <a:pt x="0" y="0"/>
                  </a:moveTo>
                  <a:lnTo>
                    <a:pt x="9237" y="738909"/>
                  </a:lnTo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0654805" y="6437890"/>
              <a:ext cx="1385454" cy="18473"/>
            </a:xfrm>
            <a:custGeom>
              <a:avLst/>
              <a:gdLst>
                <a:gd name="connsiteX0" fmla="*/ 0 w 1385454"/>
                <a:gd name="connsiteY0" fmla="*/ 0 h 18473"/>
                <a:gd name="connsiteX1" fmla="*/ 1385454 w 1385454"/>
                <a:gd name="connsiteY1" fmla="*/ 18473 h 1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5454" h="18473">
                  <a:moveTo>
                    <a:pt x="0" y="0"/>
                  </a:moveTo>
                  <a:lnTo>
                    <a:pt x="1385454" y="18473"/>
                  </a:lnTo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11511189" y="6405564"/>
              <a:ext cx="561975" cy="19050"/>
            </a:xfrm>
            <a:custGeom>
              <a:avLst/>
              <a:gdLst>
                <a:gd name="connsiteX0" fmla="*/ 0 w 561975"/>
                <a:gd name="connsiteY0" fmla="*/ 0 h 19050"/>
                <a:gd name="connsiteX1" fmla="*/ 561975 w 561975"/>
                <a:gd name="connsiteY1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1975" h="19050">
                  <a:moveTo>
                    <a:pt x="0" y="0"/>
                  </a:moveTo>
                  <a:lnTo>
                    <a:pt x="561975" y="19050"/>
                  </a:lnTo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601754" y="6560820"/>
              <a:ext cx="2301240" cy="0"/>
            </a:xfrm>
            <a:custGeom>
              <a:avLst/>
              <a:gdLst>
                <a:gd name="connsiteX0" fmla="*/ 0 w 2301240"/>
                <a:gd name="connsiteY0" fmla="*/ 0 h 0"/>
                <a:gd name="connsiteX1" fmla="*/ 2301240 w 230124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1240">
                  <a:moveTo>
                    <a:pt x="0" y="0"/>
                  </a:moveTo>
                  <a:lnTo>
                    <a:pt x="2301240" y="0"/>
                  </a:lnTo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017294" y="6560820"/>
              <a:ext cx="1097280" cy="0"/>
            </a:xfrm>
            <a:custGeom>
              <a:avLst/>
              <a:gdLst>
                <a:gd name="connsiteX0" fmla="*/ 0 w 1097280"/>
                <a:gd name="connsiteY0" fmla="*/ 0 h 0"/>
                <a:gd name="connsiteX1" fmla="*/ 1097280 w 109728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7280">
                  <a:moveTo>
                    <a:pt x="0" y="0"/>
                  </a:moveTo>
                  <a:lnTo>
                    <a:pt x="1097280" y="0"/>
                  </a:lnTo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444463" y="61155"/>
              <a:ext cx="226111" cy="550789"/>
              <a:chOff x="492088" y="194505"/>
              <a:chExt cx="226111" cy="550789"/>
            </a:xfrm>
          </p:grpSpPr>
          <p:sp>
            <p:nvSpPr>
              <p:cNvPr id="180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막힌 원호 180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1325087" y="61155"/>
              <a:ext cx="226111" cy="550789"/>
              <a:chOff x="492088" y="194505"/>
              <a:chExt cx="226111" cy="550789"/>
            </a:xfrm>
          </p:grpSpPr>
          <p:sp>
            <p:nvSpPr>
              <p:cNvPr id="178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막힌 원호 178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1765399" y="61155"/>
              <a:ext cx="226111" cy="550789"/>
              <a:chOff x="492088" y="194505"/>
              <a:chExt cx="226111" cy="550789"/>
            </a:xfrm>
          </p:grpSpPr>
          <p:sp>
            <p:nvSpPr>
              <p:cNvPr id="176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막힌 원호 176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2205711" y="61155"/>
              <a:ext cx="226111" cy="550789"/>
              <a:chOff x="492088" y="194505"/>
              <a:chExt cx="226111" cy="550789"/>
            </a:xfrm>
          </p:grpSpPr>
          <p:sp>
            <p:nvSpPr>
              <p:cNvPr id="174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막힌 원호 174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2646023" y="61155"/>
              <a:ext cx="226111" cy="550789"/>
              <a:chOff x="492088" y="194505"/>
              <a:chExt cx="226111" cy="550789"/>
            </a:xfrm>
          </p:grpSpPr>
          <p:sp>
            <p:nvSpPr>
              <p:cNvPr id="172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막힌 원호 172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3086335" y="61155"/>
              <a:ext cx="226111" cy="550789"/>
              <a:chOff x="492088" y="194505"/>
              <a:chExt cx="226111" cy="550789"/>
            </a:xfrm>
          </p:grpSpPr>
          <p:sp>
            <p:nvSpPr>
              <p:cNvPr id="170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막힌 원호 170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3526647" y="61155"/>
              <a:ext cx="226111" cy="550789"/>
              <a:chOff x="492088" y="194505"/>
              <a:chExt cx="226111" cy="550789"/>
            </a:xfrm>
          </p:grpSpPr>
          <p:sp>
            <p:nvSpPr>
              <p:cNvPr id="168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막힌 원호 168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3966959" y="61155"/>
              <a:ext cx="226111" cy="550789"/>
              <a:chOff x="492088" y="194505"/>
              <a:chExt cx="226111" cy="550789"/>
            </a:xfrm>
          </p:grpSpPr>
          <p:sp>
            <p:nvSpPr>
              <p:cNvPr id="166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막힌 원호 166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4407271" y="61155"/>
              <a:ext cx="226111" cy="550789"/>
              <a:chOff x="492088" y="194505"/>
              <a:chExt cx="226111" cy="550789"/>
            </a:xfrm>
          </p:grpSpPr>
          <p:sp>
            <p:nvSpPr>
              <p:cNvPr id="164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막힌 원호 164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4847583" y="61155"/>
              <a:ext cx="226111" cy="550789"/>
              <a:chOff x="492088" y="194505"/>
              <a:chExt cx="226111" cy="550789"/>
            </a:xfrm>
          </p:grpSpPr>
          <p:sp>
            <p:nvSpPr>
              <p:cNvPr id="162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막힌 원호 162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5287895" y="61155"/>
              <a:ext cx="226111" cy="550789"/>
              <a:chOff x="492088" y="194505"/>
              <a:chExt cx="226111" cy="550789"/>
            </a:xfrm>
          </p:grpSpPr>
          <p:sp>
            <p:nvSpPr>
              <p:cNvPr id="160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막힌 원호 160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5728207" y="61155"/>
              <a:ext cx="226111" cy="550789"/>
              <a:chOff x="492088" y="194505"/>
              <a:chExt cx="226111" cy="550789"/>
            </a:xfrm>
          </p:grpSpPr>
          <p:sp>
            <p:nvSpPr>
              <p:cNvPr id="158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막힌 원호 158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6168519" y="61155"/>
              <a:ext cx="226111" cy="550789"/>
              <a:chOff x="492088" y="194505"/>
              <a:chExt cx="226111" cy="550789"/>
            </a:xfrm>
          </p:grpSpPr>
          <p:sp>
            <p:nvSpPr>
              <p:cNvPr id="156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막힌 원호 156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6608831" y="61155"/>
              <a:ext cx="226111" cy="550789"/>
              <a:chOff x="492088" y="194505"/>
              <a:chExt cx="226111" cy="550789"/>
            </a:xfrm>
          </p:grpSpPr>
          <p:sp>
            <p:nvSpPr>
              <p:cNvPr id="154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막힌 원호 154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7049143" y="61155"/>
              <a:ext cx="226111" cy="550789"/>
              <a:chOff x="492088" y="194505"/>
              <a:chExt cx="226111" cy="550789"/>
            </a:xfrm>
          </p:grpSpPr>
          <p:sp>
            <p:nvSpPr>
              <p:cNvPr id="152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막힌 원호 152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7489455" y="61155"/>
              <a:ext cx="226111" cy="550789"/>
              <a:chOff x="492088" y="194505"/>
              <a:chExt cx="226111" cy="550789"/>
            </a:xfrm>
          </p:grpSpPr>
          <p:sp>
            <p:nvSpPr>
              <p:cNvPr id="150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막힌 원호 150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7929767" y="61155"/>
              <a:ext cx="226111" cy="550789"/>
              <a:chOff x="492088" y="194505"/>
              <a:chExt cx="226111" cy="550789"/>
            </a:xfrm>
          </p:grpSpPr>
          <p:sp>
            <p:nvSpPr>
              <p:cNvPr id="148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막힌 원호 148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8370079" y="61155"/>
              <a:ext cx="226111" cy="550789"/>
              <a:chOff x="492088" y="194505"/>
              <a:chExt cx="226111" cy="550789"/>
            </a:xfrm>
          </p:grpSpPr>
          <p:sp>
            <p:nvSpPr>
              <p:cNvPr id="146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막힌 원호 146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8810391" y="61155"/>
              <a:ext cx="226111" cy="550789"/>
              <a:chOff x="492088" y="194505"/>
              <a:chExt cx="226111" cy="550789"/>
            </a:xfrm>
          </p:grpSpPr>
          <p:sp>
            <p:nvSpPr>
              <p:cNvPr id="144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5" name="막힌 원호 144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9250703" y="61155"/>
              <a:ext cx="226111" cy="550789"/>
              <a:chOff x="492088" y="194505"/>
              <a:chExt cx="226111" cy="550789"/>
            </a:xfrm>
          </p:grpSpPr>
          <p:sp>
            <p:nvSpPr>
              <p:cNvPr id="142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막힌 원호 142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9691015" y="61155"/>
              <a:ext cx="226111" cy="550789"/>
              <a:chOff x="492088" y="194505"/>
              <a:chExt cx="226111" cy="550789"/>
            </a:xfrm>
          </p:grpSpPr>
          <p:sp>
            <p:nvSpPr>
              <p:cNvPr id="140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막힌 원호 140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10131327" y="61155"/>
              <a:ext cx="226111" cy="550789"/>
              <a:chOff x="492088" y="194505"/>
              <a:chExt cx="226111" cy="550789"/>
            </a:xfrm>
          </p:grpSpPr>
          <p:sp>
            <p:nvSpPr>
              <p:cNvPr id="138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막힌 원호 138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0571639" y="61155"/>
              <a:ext cx="226111" cy="550789"/>
              <a:chOff x="492088" y="194505"/>
              <a:chExt cx="226111" cy="550789"/>
            </a:xfrm>
          </p:grpSpPr>
          <p:sp>
            <p:nvSpPr>
              <p:cNvPr id="136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막힌 원호 136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11011951" y="61155"/>
              <a:ext cx="226111" cy="550789"/>
              <a:chOff x="492088" y="194505"/>
              <a:chExt cx="226111" cy="550789"/>
            </a:xfrm>
          </p:grpSpPr>
          <p:sp>
            <p:nvSpPr>
              <p:cNvPr id="134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막힌 원호 134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11452257" y="61155"/>
              <a:ext cx="226111" cy="550789"/>
              <a:chOff x="492088" y="194505"/>
              <a:chExt cx="226111" cy="550789"/>
            </a:xfrm>
          </p:grpSpPr>
          <p:sp>
            <p:nvSpPr>
              <p:cNvPr id="132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막힌 원호 132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482E8BD-341B-4D21-9716-7A73C9E9E825}"/>
                </a:ext>
              </a:extLst>
            </p:cNvPr>
            <p:cNvSpPr/>
            <p:nvPr/>
          </p:nvSpPr>
          <p:spPr>
            <a:xfrm rot="10800000" flipV="1">
              <a:off x="-2380" y="929442"/>
              <a:ext cx="204235" cy="223678"/>
            </a:xfrm>
            <a:prstGeom prst="rect">
              <a:avLst/>
            </a:prstGeom>
            <a:solidFill>
              <a:srgbClr val="FF7C80"/>
            </a:solidFill>
            <a:ln w="38100"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482E8BD-341B-4D21-9716-7A73C9E9E825}"/>
                </a:ext>
              </a:extLst>
            </p:cNvPr>
            <p:cNvSpPr/>
            <p:nvPr/>
          </p:nvSpPr>
          <p:spPr>
            <a:xfrm rot="10800000" flipV="1">
              <a:off x="0" y="660664"/>
              <a:ext cx="144611" cy="22367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884775" y="61155"/>
              <a:ext cx="226111" cy="550789"/>
              <a:chOff x="492088" y="194505"/>
              <a:chExt cx="226111" cy="550789"/>
            </a:xfrm>
          </p:grpSpPr>
          <p:sp>
            <p:nvSpPr>
              <p:cNvPr id="130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막힌 원호 130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1" name="자유형 50"/>
            <p:cNvSpPr/>
            <p:nvPr/>
          </p:nvSpPr>
          <p:spPr>
            <a:xfrm flipH="1">
              <a:off x="158162" y="0"/>
              <a:ext cx="11766344" cy="247650"/>
            </a:xfrm>
            <a:custGeom>
              <a:avLst/>
              <a:gdLst>
                <a:gd name="connsiteX0" fmla="*/ 11766344 w 11766344"/>
                <a:gd name="connsiteY0" fmla="*/ 0 h 247650"/>
                <a:gd name="connsiteX1" fmla="*/ 11469630 w 11766344"/>
                <a:gd name="connsiteY1" fmla="*/ 0 h 247650"/>
                <a:gd name="connsiteX2" fmla="*/ 11478318 w 11766344"/>
                <a:gd name="connsiteY2" fmla="*/ 20975 h 247650"/>
                <a:gd name="connsiteX3" fmla="*/ 11478318 w 11766344"/>
                <a:gd name="connsiteY3" fmla="*/ 70572 h 247650"/>
                <a:gd name="connsiteX4" fmla="*/ 11437452 w 11766344"/>
                <a:gd name="connsiteY4" fmla="*/ 111438 h 247650"/>
                <a:gd name="connsiteX5" fmla="*/ 11294795 w 11766344"/>
                <a:gd name="connsiteY5" fmla="*/ 111438 h 247650"/>
                <a:gd name="connsiteX6" fmla="*/ 11253929 w 11766344"/>
                <a:gd name="connsiteY6" fmla="*/ 70572 h 247650"/>
                <a:gd name="connsiteX7" fmla="*/ 11253929 w 11766344"/>
                <a:gd name="connsiteY7" fmla="*/ 20975 h 247650"/>
                <a:gd name="connsiteX8" fmla="*/ 11262617 w 11766344"/>
                <a:gd name="connsiteY8" fmla="*/ 0 h 247650"/>
                <a:gd name="connsiteX9" fmla="*/ 11029205 w 11766344"/>
                <a:gd name="connsiteY9" fmla="*/ 0 h 247650"/>
                <a:gd name="connsiteX10" fmla="*/ 11037893 w 11766344"/>
                <a:gd name="connsiteY10" fmla="*/ 20975 h 247650"/>
                <a:gd name="connsiteX11" fmla="*/ 11037893 w 11766344"/>
                <a:gd name="connsiteY11" fmla="*/ 70572 h 247650"/>
                <a:gd name="connsiteX12" fmla="*/ 10997027 w 11766344"/>
                <a:gd name="connsiteY12" fmla="*/ 111438 h 247650"/>
                <a:gd name="connsiteX13" fmla="*/ 10854370 w 11766344"/>
                <a:gd name="connsiteY13" fmla="*/ 111438 h 247650"/>
                <a:gd name="connsiteX14" fmla="*/ 10813504 w 11766344"/>
                <a:gd name="connsiteY14" fmla="*/ 70572 h 247650"/>
                <a:gd name="connsiteX15" fmla="*/ 10813504 w 11766344"/>
                <a:gd name="connsiteY15" fmla="*/ 20975 h 247650"/>
                <a:gd name="connsiteX16" fmla="*/ 10822192 w 11766344"/>
                <a:gd name="connsiteY16" fmla="*/ 0 h 247650"/>
                <a:gd name="connsiteX17" fmla="*/ 10588781 w 11766344"/>
                <a:gd name="connsiteY17" fmla="*/ 0 h 247650"/>
                <a:gd name="connsiteX18" fmla="*/ 10597469 w 11766344"/>
                <a:gd name="connsiteY18" fmla="*/ 20975 h 247650"/>
                <a:gd name="connsiteX19" fmla="*/ 10597469 w 11766344"/>
                <a:gd name="connsiteY19" fmla="*/ 70572 h 247650"/>
                <a:gd name="connsiteX20" fmla="*/ 10556603 w 11766344"/>
                <a:gd name="connsiteY20" fmla="*/ 111438 h 247650"/>
                <a:gd name="connsiteX21" fmla="*/ 10413946 w 11766344"/>
                <a:gd name="connsiteY21" fmla="*/ 111438 h 247650"/>
                <a:gd name="connsiteX22" fmla="*/ 10373080 w 11766344"/>
                <a:gd name="connsiteY22" fmla="*/ 70572 h 247650"/>
                <a:gd name="connsiteX23" fmla="*/ 10373080 w 11766344"/>
                <a:gd name="connsiteY23" fmla="*/ 20975 h 247650"/>
                <a:gd name="connsiteX24" fmla="*/ 10381768 w 11766344"/>
                <a:gd name="connsiteY24" fmla="*/ 0 h 247650"/>
                <a:gd name="connsiteX25" fmla="*/ 10148356 w 11766344"/>
                <a:gd name="connsiteY25" fmla="*/ 0 h 247650"/>
                <a:gd name="connsiteX26" fmla="*/ 10157044 w 11766344"/>
                <a:gd name="connsiteY26" fmla="*/ 20975 h 247650"/>
                <a:gd name="connsiteX27" fmla="*/ 10157044 w 11766344"/>
                <a:gd name="connsiteY27" fmla="*/ 70572 h 247650"/>
                <a:gd name="connsiteX28" fmla="*/ 10116178 w 11766344"/>
                <a:gd name="connsiteY28" fmla="*/ 111438 h 247650"/>
                <a:gd name="connsiteX29" fmla="*/ 9973521 w 11766344"/>
                <a:gd name="connsiteY29" fmla="*/ 111438 h 247650"/>
                <a:gd name="connsiteX30" fmla="*/ 9932655 w 11766344"/>
                <a:gd name="connsiteY30" fmla="*/ 70572 h 247650"/>
                <a:gd name="connsiteX31" fmla="*/ 9932655 w 11766344"/>
                <a:gd name="connsiteY31" fmla="*/ 20975 h 247650"/>
                <a:gd name="connsiteX32" fmla="*/ 9941342 w 11766344"/>
                <a:gd name="connsiteY32" fmla="*/ 0 h 247650"/>
                <a:gd name="connsiteX33" fmla="*/ 9707931 w 11766344"/>
                <a:gd name="connsiteY33" fmla="*/ 0 h 247650"/>
                <a:gd name="connsiteX34" fmla="*/ 9716619 w 11766344"/>
                <a:gd name="connsiteY34" fmla="*/ 20975 h 247650"/>
                <a:gd name="connsiteX35" fmla="*/ 9716619 w 11766344"/>
                <a:gd name="connsiteY35" fmla="*/ 70572 h 247650"/>
                <a:gd name="connsiteX36" fmla="*/ 9675752 w 11766344"/>
                <a:gd name="connsiteY36" fmla="*/ 111438 h 247650"/>
                <a:gd name="connsiteX37" fmla="*/ 9533095 w 11766344"/>
                <a:gd name="connsiteY37" fmla="*/ 111438 h 247650"/>
                <a:gd name="connsiteX38" fmla="*/ 9492230 w 11766344"/>
                <a:gd name="connsiteY38" fmla="*/ 70572 h 247650"/>
                <a:gd name="connsiteX39" fmla="*/ 9492230 w 11766344"/>
                <a:gd name="connsiteY39" fmla="*/ 20975 h 247650"/>
                <a:gd name="connsiteX40" fmla="*/ 9500917 w 11766344"/>
                <a:gd name="connsiteY40" fmla="*/ 0 h 247650"/>
                <a:gd name="connsiteX41" fmla="*/ 9267506 w 11766344"/>
                <a:gd name="connsiteY41" fmla="*/ 0 h 247650"/>
                <a:gd name="connsiteX42" fmla="*/ 9276194 w 11766344"/>
                <a:gd name="connsiteY42" fmla="*/ 20975 h 247650"/>
                <a:gd name="connsiteX43" fmla="*/ 9276194 w 11766344"/>
                <a:gd name="connsiteY43" fmla="*/ 70572 h 247650"/>
                <a:gd name="connsiteX44" fmla="*/ 9235329 w 11766344"/>
                <a:gd name="connsiteY44" fmla="*/ 111438 h 247650"/>
                <a:gd name="connsiteX45" fmla="*/ 9092671 w 11766344"/>
                <a:gd name="connsiteY45" fmla="*/ 111438 h 247650"/>
                <a:gd name="connsiteX46" fmla="*/ 9051805 w 11766344"/>
                <a:gd name="connsiteY46" fmla="*/ 70572 h 247650"/>
                <a:gd name="connsiteX47" fmla="*/ 9051805 w 11766344"/>
                <a:gd name="connsiteY47" fmla="*/ 20975 h 247650"/>
                <a:gd name="connsiteX48" fmla="*/ 9060493 w 11766344"/>
                <a:gd name="connsiteY48" fmla="*/ 0 h 247650"/>
                <a:gd name="connsiteX49" fmla="*/ 8827081 w 11766344"/>
                <a:gd name="connsiteY49" fmla="*/ 0 h 247650"/>
                <a:gd name="connsiteX50" fmla="*/ 8835769 w 11766344"/>
                <a:gd name="connsiteY50" fmla="*/ 20975 h 247650"/>
                <a:gd name="connsiteX51" fmla="*/ 8835769 w 11766344"/>
                <a:gd name="connsiteY51" fmla="*/ 70572 h 247650"/>
                <a:gd name="connsiteX52" fmla="*/ 8794904 w 11766344"/>
                <a:gd name="connsiteY52" fmla="*/ 111438 h 247650"/>
                <a:gd name="connsiteX53" fmla="*/ 8652246 w 11766344"/>
                <a:gd name="connsiteY53" fmla="*/ 111438 h 247650"/>
                <a:gd name="connsiteX54" fmla="*/ 8611380 w 11766344"/>
                <a:gd name="connsiteY54" fmla="*/ 70572 h 247650"/>
                <a:gd name="connsiteX55" fmla="*/ 8611380 w 11766344"/>
                <a:gd name="connsiteY55" fmla="*/ 20975 h 247650"/>
                <a:gd name="connsiteX56" fmla="*/ 8620068 w 11766344"/>
                <a:gd name="connsiteY56" fmla="*/ 0 h 247650"/>
                <a:gd name="connsiteX57" fmla="*/ 8386656 w 11766344"/>
                <a:gd name="connsiteY57" fmla="*/ 0 h 247650"/>
                <a:gd name="connsiteX58" fmla="*/ 8395345 w 11766344"/>
                <a:gd name="connsiteY58" fmla="*/ 20975 h 247650"/>
                <a:gd name="connsiteX59" fmla="*/ 8395345 w 11766344"/>
                <a:gd name="connsiteY59" fmla="*/ 70572 h 247650"/>
                <a:gd name="connsiteX60" fmla="*/ 8354478 w 11766344"/>
                <a:gd name="connsiteY60" fmla="*/ 111438 h 247650"/>
                <a:gd name="connsiteX61" fmla="*/ 8211821 w 11766344"/>
                <a:gd name="connsiteY61" fmla="*/ 111438 h 247650"/>
                <a:gd name="connsiteX62" fmla="*/ 8170955 w 11766344"/>
                <a:gd name="connsiteY62" fmla="*/ 70572 h 247650"/>
                <a:gd name="connsiteX63" fmla="*/ 8170955 w 11766344"/>
                <a:gd name="connsiteY63" fmla="*/ 20975 h 247650"/>
                <a:gd name="connsiteX64" fmla="*/ 8179643 w 11766344"/>
                <a:gd name="connsiteY64" fmla="*/ 0 h 247650"/>
                <a:gd name="connsiteX65" fmla="*/ 7946231 w 11766344"/>
                <a:gd name="connsiteY65" fmla="*/ 0 h 247650"/>
                <a:gd name="connsiteX66" fmla="*/ 7954919 w 11766344"/>
                <a:gd name="connsiteY66" fmla="*/ 20975 h 247650"/>
                <a:gd name="connsiteX67" fmla="*/ 7954919 w 11766344"/>
                <a:gd name="connsiteY67" fmla="*/ 70572 h 247650"/>
                <a:gd name="connsiteX68" fmla="*/ 7914053 w 11766344"/>
                <a:gd name="connsiteY68" fmla="*/ 111438 h 247650"/>
                <a:gd name="connsiteX69" fmla="*/ 7771396 w 11766344"/>
                <a:gd name="connsiteY69" fmla="*/ 111438 h 247650"/>
                <a:gd name="connsiteX70" fmla="*/ 7730530 w 11766344"/>
                <a:gd name="connsiteY70" fmla="*/ 70572 h 247650"/>
                <a:gd name="connsiteX71" fmla="*/ 7730530 w 11766344"/>
                <a:gd name="connsiteY71" fmla="*/ 20975 h 247650"/>
                <a:gd name="connsiteX72" fmla="*/ 7739218 w 11766344"/>
                <a:gd name="connsiteY72" fmla="*/ 0 h 247650"/>
                <a:gd name="connsiteX73" fmla="*/ 7505809 w 11766344"/>
                <a:gd name="connsiteY73" fmla="*/ 0 h 247650"/>
                <a:gd name="connsiteX74" fmla="*/ 7514497 w 11766344"/>
                <a:gd name="connsiteY74" fmla="*/ 20975 h 247650"/>
                <a:gd name="connsiteX75" fmla="*/ 7514497 w 11766344"/>
                <a:gd name="connsiteY75" fmla="*/ 70572 h 247650"/>
                <a:gd name="connsiteX76" fmla="*/ 7473631 w 11766344"/>
                <a:gd name="connsiteY76" fmla="*/ 111438 h 247650"/>
                <a:gd name="connsiteX77" fmla="*/ 7330974 w 11766344"/>
                <a:gd name="connsiteY77" fmla="*/ 111438 h 247650"/>
                <a:gd name="connsiteX78" fmla="*/ 7290108 w 11766344"/>
                <a:gd name="connsiteY78" fmla="*/ 70572 h 247650"/>
                <a:gd name="connsiteX79" fmla="*/ 7290108 w 11766344"/>
                <a:gd name="connsiteY79" fmla="*/ 20975 h 247650"/>
                <a:gd name="connsiteX80" fmla="*/ 7298796 w 11766344"/>
                <a:gd name="connsiteY80" fmla="*/ 0 h 247650"/>
                <a:gd name="connsiteX81" fmla="*/ 7065384 w 11766344"/>
                <a:gd name="connsiteY81" fmla="*/ 0 h 247650"/>
                <a:gd name="connsiteX82" fmla="*/ 7074072 w 11766344"/>
                <a:gd name="connsiteY82" fmla="*/ 20975 h 247650"/>
                <a:gd name="connsiteX83" fmla="*/ 7074072 w 11766344"/>
                <a:gd name="connsiteY83" fmla="*/ 70572 h 247650"/>
                <a:gd name="connsiteX84" fmla="*/ 7033206 w 11766344"/>
                <a:gd name="connsiteY84" fmla="*/ 111438 h 247650"/>
                <a:gd name="connsiteX85" fmla="*/ 6890549 w 11766344"/>
                <a:gd name="connsiteY85" fmla="*/ 111438 h 247650"/>
                <a:gd name="connsiteX86" fmla="*/ 6849683 w 11766344"/>
                <a:gd name="connsiteY86" fmla="*/ 70572 h 247650"/>
                <a:gd name="connsiteX87" fmla="*/ 6849683 w 11766344"/>
                <a:gd name="connsiteY87" fmla="*/ 20975 h 247650"/>
                <a:gd name="connsiteX88" fmla="*/ 6858371 w 11766344"/>
                <a:gd name="connsiteY88" fmla="*/ 0 h 247650"/>
                <a:gd name="connsiteX89" fmla="*/ 6624959 w 11766344"/>
                <a:gd name="connsiteY89" fmla="*/ 0 h 247650"/>
                <a:gd name="connsiteX90" fmla="*/ 6633647 w 11766344"/>
                <a:gd name="connsiteY90" fmla="*/ 20975 h 247650"/>
                <a:gd name="connsiteX91" fmla="*/ 6633647 w 11766344"/>
                <a:gd name="connsiteY91" fmla="*/ 70572 h 247650"/>
                <a:gd name="connsiteX92" fmla="*/ 6592781 w 11766344"/>
                <a:gd name="connsiteY92" fmla="*/ 111438 h 247650"/>
                <a:gd name="connsiteX93" fmla="*/ 6450124 w 11766344"/>
                <a:gd name="connsiteY93" fmla="*/ 111438 h 247650"/>
                <a:gd name="connsiteX94" fmla="*/ 6409258 w 11766344"/>
                <a:gd name="connsiteY94" fmla="*/ 70572 h 247650"/>
                <a:gd name="connsiteX95" fmla="*/ 6409258 w 11766344"/>
                <a:gd name="connsiteY95" fmla="*/ 20975 h 247650"/>
                <a:gd name="connsiteX96" fmla="*/ 6417946 w 11766344"/>
                <a:gd name="connsiteY96" fmla="*/ 0 h 247650"/>
                <a:gd name="connsiteX97" fmla="*/ 6184534 w 11766344"/>
                <a:gd name="connsiteY97" fmla="*/ 0 h 247650"/>
                <a:gd name="connsiteX98" fmla="*/ 6193222 w 11766344"/>
                <a:gd name="connsiteY98" fmla="*/ 20975 h 247650"/>
                <a:gd name="connsiteX99" fmla="*/ 6193222 w 11766344"/>
                <a:gd name="connsiteY99" fmla="*/ 70572 h 247650"/>
                <a:gd name="connsiteX100" fmla="*/ 6152356 w 11766344"/>
                <a:gd name="connsiteY100" fmla="*/ 111438 h 247650"/>
                <a:gd name="connsiteX101" fmla="*/ 6009699 w 11766344"/>
                <a:gd name="connsiteY101" fmla="*/ 111438 h 247650"/>
                <a:gd name="connsiteX102" fmla="*/ 5968833 w 11766344"/>
                <a:gd name="connsiteY102" fmla="*/ 70572 h 247650"/>
                <a:gd name="connsiteX103" fmla="*/ 5968833 w 11766344"/>
                <a:gd name="connsiteY103" fmla="*/ 20975 h 247650"/>
                <a:gd name="connsiteX104" fmla="*/ 5977521 w 11766344"/>
                <a:gd name="connsiteY104" fmla="*/ 0 h 247650"/>
                <a:gd name="connsiteX105" fmla="*/ 5744109 w 11766344"/>
                <a:gd name="connsiteY105" fmla="*/ 0 h 247650"/>
                <a:gd name="connsiteX106" fmla="*/ 5752797 w 11766344"/>
                <a:gd name="connsiteY106" fmla="*/ 20975 h 247650"/>
                <a:gd name="connsiteX107" fmla="*/ 5752797 w 11766344"/>
                <a:gd name="connsiteY107" fmla="*/ 70572 h 247650"/>
                <a:gd name="connsiteX108" fmla="*/ 5711931 w 11766344"/>
                <a:gd name="connsiteY108" fmla="*/ 111438 h 247650"/>
                <a:gd name="connsiteX109" fmla="*/ 5569274 w 11766344"/>
                <a:gd name="connsiteY109" fmla="*/ 111438 h 247650"/>
                <a:gd name="connsiteX110" fmla="*/ 5528408 w 11766344"/>
                <a:gd name="connsiteY110" fmla="*/ 70572 h 247650"/>
                <a:gd name="connsiteX111" fmla="*/ 5528408 w 11766344"/>
                <a:gd name="connsiteY111" fmla="*/ 20975 h 247650"/>
                <a:gd name="connsiteX112" fmla="*/ 5537096 w 11766344"/>
                <a:gd name="connsiteY112" fmla="*/ 0 h 247650"/>
                <a:gd name="connsiteX113" fmla="*/ 5303684 w 11766344"/>
                <a:gd name="connsiteY113" fmla="*/ 0 h 247650"/>
                <a:gd name="connsiteX114" fmla="*/ 5312372 w 11766344"/>
                <a:gd name="connsiteY114" fmla="*/ 20975 h 247650"/>
                <a:gd name="connsiteX115" fmla="*/ 5312372 w 11766344"/>
                <a:gd name="connsiteY115" fmla="*/ 70572 h 247650"/>
                <a:gd name="connsiteX116" fmla="*/ 5271506 w 11766344"/>
                <a:gd name="connsiteY116" fmla="*/ 111438 h 247650"/>
                <a:gd name="connsiteX117" fmla="*/ 5128849 w 11766344"/>
                <a:gd name="connsiteY117" fmla="*/ 111438 h 247650"/>
                <a:gd name="connsiteX118" fmla="*/ 5087983 w 11766344"/>
                <a:gd name="connsiteY118" fmla="*/ 70572 h 247650"/>
                <a:gd name="connsiteX119" fmla="*/ 5087983 w 11766344"/>
                <a:gd name="connsiteY119" fmla="*/ 20975 h 247650"/>
                <a:gd name="connsiteX120" fmla="*/ 5096671 w 11766344"/>
                <a:gd name="connsiteY120" fmla="*/ 0 h 247650"/>
                <a:gd name="connsiteX121" fmla="*/ 4863259 w 11766344"/>
                <a:gd name="connsiteY121" fmla="*/ 0 h 247650"/>
                <a:gd name="connsiteX122" fmla="*/ 4871947 w 11766344"/>
                <a:gd name="connsiteY122" fmla="*/ 20975 h 247650"/>
                <a:gd name="connsiteX123" fmla="*/ 4871947 w 11766344"/>
                <a:gd name="connsiteY123" fmla="*/ 70572 h 247650"/>
                <a:gd name="connsiteX124" fmla="*/ 4831081 w 11766344"/>
                <a:gd name="connsiteY124" fmla="*/ 111438 h 247650"/>
                <a:gd name="connsiteX125" fmla="*/ 4688424 w 11766344"/>
                <a:gd name="connsiteY125" fmla="*/ 111438 h 247650"/>
                <a:gd name="connsiteX126" fmla="*/ 4647558 w 11766344"/>
                <a:gd name="connsiteY126" fmla="*/ 70572 h 247650"/>
                <a:gd name="connsiteX127" fmla="*/ 4647558 w 11766344"/>
                <a:gd name="connsiteY127" fmla="*/ 20975 h 247650"/>
                <a:gd name="connsiteX128" fmla="*/ 4656246 w 11766344"/>
                <a:gd name="connsiteY128" fmla="*/ 0 h 247650"/>
                <a:gd name="connsiteX129" fmla="*/ 4422834 w 11766344"/>
                <a:gd name="connsiteY129" fmla="*/ 0 h 247650"/>
                <a:gd name="connsiteX130" fmla="*/ 4431522 w 11766344"/>
                <a:gd name="connsiteY130" fmla="*/ 20975 h 247650"/>
                <a:gd name="connsiteX131" fmla="*/ 4431522 w 11766344"/>
                <a:gd name="connsiteY131" fmla="*/ 70572 h 247650"/>
                <a:gd name="connsiteX132" fmla="*/ 4390656 w 11766344"/>
                <a:gd name="connsiteY132" fmla="*/ 111438 h 247650"/>
                <a:gd name="connsiteX133" fmla="*/ 4247999 w 11766344"/>
                <a:gd name="connsiteY133" fmla="*/ 111438 h 247650"/>
                <a:gd name="connsiteX134" fmla="*/ 4207133 w 11766344"/>
                <a:gd name="connsiteY134" fmla="*/ 70572 h 247650"/>
                <a:gd name="connsiteX135" fmla="*/ 4207133 w 11766344"/>
                <a:gd name="connsiteY135" fmla="*/ 20975 h 247650"/>
                <a:gd name="connsiteX136" fmla="*/ 4215821 w 11766344"/>
                <a:gd name="connsiteY136" fmla="*/ 0 h 247650"/>
                <a:gd name="connsiteX137" fmla="*/ 3982409 w 11766344"/>
                <a:gd name="connsiteY137" fmla="*/ 0 h 247650"/>
                <a:gd name="connsiteX138" fmla="*/ 3991097 w 11766344"/>
                <a:gd name="connsiteY138" fmla="*/ 20975 h 247650"/>
                <a:gd name="connsiteX139" fmla="*/ 3991097 w 11766344"/>
                <a:gd name="connsiteY139" fmla="*/ 70572 h 247650"/>
                <a:gd name="connsiteX140" fmla="*/ 3950231 w 11766344"/>
                <a:gd name="connsiteY140" fmla="*/ 111438 h 247650"/>
                <a:gd name="connsiteX141" fmla="*/ 3807574 w 11766344"/>
                <a:gd name="connsiteY141" fmla="*/ 111438 h 247650"/>
                <a:gd name="connsiteX142" fmla="*/ 3766708 w 11766344"/>
                <a:gd name="connsiteY142" fmla="*/ 70572 h 247650"/>
                <a:gd name="connsiteX143" fmla="*/ 3766708 w 11766344"/>
                <a:gd name="connsiteY143" fmla="*/ 20975 h 247650"/>
                <a:gd name="connsiteX144" fmla="*/ 3775396 w 11766344"/>
                <a:gd name="connsiteY144" fmla="*/ 0 h 247650"/>
                <a:gd name="connsiteX145" fmla="*/ 3541984 w 11766344"/>
                <a:gd name="connsiteY145" fmla="*/ 0 h 247650"/>
                <a:gd name="connsiteX146" fmla="*/ 3550672 w 11766344"/>
                <a:gd name="connsiteY146" fmla="*/ 20975 h 247650"/>
                <a:gd name="connsiteX147" fmla="*/ 3550672 w 11766344"/>
                <a:gd name="connsiteY147" fmla="*/ 70572 h 247650"/>
                <a:gd name="connsiteX148" fmla="*/ 3509806 w 11766344"/>
                <a:gd name="connsiteY148" fmla="*/ 111438 h 247650"/>
                <a:gd name="connsiteX149" fmla="*/ 3367149 w 11766344"/>
                <a:gd name="connsiteY149" fmla="*/ 111438 h 247650"/>
                <a:gd name="connsiteX150" fmla="*/ 3326283 w 11766344"/>
                <a:gd name="connsiteY150" fmla="*/ 70572 h 247650"/>
                <a:gd name="connsiteX151" fmla="*/ 3326283 w 11766344"/>
                <a:gd name="connsiteY151" fmla="*/ 20975 h 247650"/>
                <a:gd name="connsiteX152" fmla="*/ 3334971 w 11766344"/>
                <a:gd name="connsiteY152" fmla="*/ 0 h 247650"/>
                <a:gd name="connsiteX153" fmla="*/ 3101559 w 11766344"/>
                <a:gd name="connsiteY153" fmla="*/ 0 h 247650"/>
                <a:gd name="connsiteX154" fmla="*/ 3110247 w 11766344"/>
                <a:gd name="connsiteY154" fmla="*/ 20975 h 247650"/>
                <a:gd name="connsiteX155" fmla="*/ 3110247 w 11766344"/>
                <a:gd name="connsiteY155" fmla="*/ 70572 h 247650"/>
                <a:gd name="connsiteX156" fmla="*/ 3069381 w 11766344"/>
                <a:gd name="connsiteY156" fmla="*/ 111438 h 247650"/>
                <a:gd name="connsiteX157" fmla="*/ 2926724 w 11766344"/>
                <a:gd name="connsiteY157" fmla="*/ 111438 h 247650"/>
                <a:gd name="connsiteX158" fmla="*/ 2885858 w 11766344"/>
                <a:gd name="connsiteY158" fmla="*/ 70572 h 247650"/>
                <a:gd name="connsiteX159" fmla="*/ 2885858 w 11766344"/>
                <a:gd name="connsiteY159" fmla="*/ 20975 h 247650"/>
                <a:gd name="connsiteX160" fmla="*/ 2894546 w 11766344"/>
                <a:gd name="connsiteY160" fmla="*/ 0 h 247650"/>
                <a:gd name="connsiteX161" fmla="*/ 2661134 w 11766344"/>
                <a:gd name="connsiteY161" fmla="*/ 0 h 247650"/>
                <a:gd name="connsiteX162" fmla="*/ 2669822 w 11766344"/>
                <a:gd name="connsiteY162" fmla="*/ 20975 h 247650"/>
                <a:gd name="connsiteX163" fmla="*/ 2669822 w 11766344"/>
                <a:gd name="connsiteY163" fmla="*/ 70572 h 247650"/>
                <a:gd name="connsiteX164" fmla="*/ 2628956 w 11766344"/>
                <a:gd name="connsiteY164" fmla="*/ 111438 h 247650"/>
                <a:gd name="connsiteX165" fmla="*/ 2486299 w 11766344"/>
                <a:gd name="connsiteY165" fmla="*/ 111438 h 247650"/>
                <a:gd name="connsiteX166" fmla="*/ 2445433 w 11766344"/>
                <a:gd name="connsiteY166" fmla="*/ 70572 h 247650"/>
                <a:gd name="connsiteX167" fmla="*/ 2445433 w 11766344"/>
                <a:gd name="connsiteY167" fmla="*/ 20975 h 247650"/>
                <a:gd name="connsiteX168" fmla="*/ 2454121 w 11766344"/>
                <a:gd name="connsiteY168" fmla="*/ 0 h 247650"/>
                <a:gd name="connsiteX169" fmla="*/ 2220709 w 11766344"/>
                <a:gd name="connsiteY169" fmla="*/ 0 h 247650"/>
                <a:gd name="connsiteX170" fmla="*/ 2229397 w 11766344"/>
                <a:gd name="connsiteY170" fmla="*/ 20975 h 247650"/>
                <a:gd name="connsiteX171" fmla="*/ 2229397 w 11766344"/>
                <a:gd name="connsiteY171" fmla="*/ 70572 h 247650"/>
                <a:gd name="connsiteX172" fmla="*/ 2188531 w 11766344"/>
                <a:gd name="connsiteY172" fmla="*/ 111438 h 247650"/>
                <a:gd name="connsiteX173" fmla="*/ 2045874 w 11766344"/>
                <a:gd name="connsiteY173" fmla="*/ 111438 h 247650"/>
                <a:gd name="connsiteX174" fmla="*/ 2005008 w 11766344"/>
                <a:gd name="connsiteY174" fmla="*/ 70572 h 247650"/>
                <a:gd name="connsiteX175" fmla="*/ 2005008 w 11766344"/>
                <a:gd name="connsiteY175" fmla="*/ 20975 h 247650"/>
                <a:gd name="connsiteX176" fmla="*/ 2013696 w 11766344"/>
                <a:gd name="connsiteY176" fmla="*/ 0 h 247650"/>
                <a:gd name="connsiteX177" fmla="*/ 1780284 w 11766344"/>
                <a:gd name="connsiteY177" fmla="*/ 0 h 247650"/>
                <a:gd name="connsiteX178" fmla="*/ 1788972 w 11766344"/>
                <a:gd name="connsiteY178" fmla="*/ 20975 h 247650"/>
                <a:gd name="connsiteX179" fmla="*/ 1788972 w 11766344"/>
                <a:gd name="connsiteY179" fmla="*/ 70572 h 247650"/>
                <a:gd name="connsiteX180" fmla="*/ 1748106 w 11766344"/>
                <a:gd name="connsiteY180" fmla="*/ 111438 h 247650"/>
                <a:gd name="connsiteX181" fmla="*/ 1605449 w 11766344"/>
                <a:gd name="connsiteY181" fmla="*/ 111438 h 247650"/>
                <a:gd name="connsiteX182" fmla="*/ 1564583 w 11766344"/>
                <a:gd name="connsiteY182" fmla="*/ 70572 h 247650"/>
                <a:gd name="connsiteX183" fmla="*/ 1564583 w 11766344"/>
                <a:gd name="connsiteY183" fmla="*/ 20975 h 247650"/>
                <a:gd name="connsiteX184" fmla="*/ 1573271 w 11766344"/>
                <a:gd name="connsiteY184" fmla="*/ 0 h 247650"/>
                <a:gd name="connsiteX185" fmla="*/ 1339859 w 11766344"/>
                <a:gd name="connsiteY185" fmla="*/ 0 h 247650"/>
                <a:gd name="connsiteX186" fmla="*/ 1348547 w 11766344"/>
                <a:gd name="connsiteY186" fmla="*/ 20975 h 247650"/>
                <a:gd name="connsiteX187" fmla="*/ 1348547 w 11766344"/>
                <a:gd name="connsiteY187" fmla="*/ 70572 h 247650"/>
                <a:gd name="connsiteX188" fmla="*/ 1307681 w 11766344"/>
                <a:gd name="connsiteY188" fmla="*/ 111438 h 247650"/>
                <a:gd name="connsiteX189" fmla="*/ 1165024 w 11766344"/>
                <a:gd name="connsiteY189" fmla="*/ 111438 h 247650"/>
                <a:gd name="connsiteX190" fmla="*/ 1124158 w 11766344"/>
                <a:gd name="connsiteY190" fmla="*/ 70572 h 247650"/>
                <a:gd name="connsiteX191" fmla="*/ 1124158 w 11766344"/>
                <a:gd name="connsiteY191" fmla="*/ 20975 h 247650"/>
                <a:gd name="connsiteX192" fmla="*/ 1132846 w 11766344"/>
                <a:gd name="connsiteY192" fmla="*/ 0 h 247650"/>
                <a:gd name="connsiteX193" fmla="*/ 899434 w 11766344"/>
                <a:gd name="connsiteY193" fmla="*/ 0 h 247650"/>
                <a:gd name="connsiteX194" fmla="*/ 908122 w 11766344"/>
                <a:gd name="connsiteY194" fmla="*/ 20975 h 247650"/>
                <a:gd name="connsiteX195" fmla="*/ 908122 w 11766344"/>
                <a:gd name="connsiteY195" fmla="*/ 70572 h 247650"/>
                <a:gd name="connsiteX196" fmla="*/ 867256 w 11766344"/>
                <a:gd name="connsiteY196" fmla="*/ 111438 h 247650"/>
                <a:gd name="connsiteX197" fmla="*/ 724599 w 11766344"/>
                <a:gd name="connsiteY197" fmla="*/ 111438 h 247650"/>
                <a:gd name="connsiteX198" fmla="*/ 683733 w 11766344"/>
                <a:gd name="connsiteY198" fmla="*/ 70572 h 247650"/>
                <a:gd name="connsiteX199" fmla="*/ 683733 w 11766344"/>
                <a:gd name="connsiteY199" fmla="*/ 20975 h 247650"/>
                <a:gd name="connsiteX200" fmla="*/ 692421 w 11766344"/>
                <a:gd name="connsiteY200" fmla="*/ 0 h 247650"/>
                <a:gd name="connsiteX201" fmla="*/ 459009 w 11766344"/>
                <a:gd name="connsiteY201" fmla="*/ 0 h 247650"/>
                <a:gd name="connsiteX202" fmla="*/ 467697 w 11766344"/>
                <a:gd name="connsiteY202" fmla="*/ 20975 h 247650"/>
                <a:gd name="connsiteX203" fmla="*/ 467697 w 11766344"/>
                <a:gd name="connsiteY203" fmla="*/ 70572 h 247650"/>
                <a:gd name="connsiteX204" fmla="*/ 426831 w 11766344"/>
                <a:gd name="connsiteY204" fmla="*/ 111438 h 247650"/>
                <a:gd name="connsiteX205" fmla="*/ 284174 w 11766344"/>
                <a:gd name="connsiteY205" fmla="*/ 111438 h 247650"/>
                <a:gd name="connsiteX206" fmla="*/ 243308 w 11766344"/>
                <a:gd name="connsiteY206" fmla="*/ 70572 h 247650"/>
                <a:gd name="connsiteX207" fmla="*/ 243308 w 11766344"/>
                <a:gd name="connsiteY207" fmla="*/ 20975 h 247650"/>
                <a:gd name="connsiteX208" fmla="*/ 251996 w 11766344"/>
                <a:gd name="connsiteY208" fmla="*/ 0 h 247650"/>
                <a:gd name="connsiteX209" fmla="*/ 138959 w 11766344"/>
                <a:gd name="connsiteY209" fmla="*/ 0 h 247650"/>
                <a:gd name="connsiteX210" fmla="*/ 0 w 11766344"/>
                <a:gd name="connsiteY210" fmla="*/ 247650 h 247650"/>
                <a:gd name="connsiteX211" fmla="*/ 11627385 w 11766344"/>
                <a:gd name="connsiteY211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</a:cxnLst>
              <a:rect l="l" t="t" r="r" b="b"/>
              <a:pathLst>
                <a:path w="11766344" h="247650">
                  <a:moveTo>
                    <a:pt x="11766344" y="0"/>
                  </a:moveTo>
                  <a:lnTo>
                    <a:pt x="11469630" y="0"/>
                  </a:lnTo>
                  <a:lnTo>
                    <a:pt x="11478318" y="20975"/>
                  </a:lnTo>
                  <a:lnTo>
                    <a:pt x="11478318" y="70572"/>
                  </a:lnTo>
                  <a:cubicBezTo>
                    <a:pt x="11478318" y="93142"/>
                    <a:pt x="11460022" y="111438"/>
                    <a:pt x="11437452" y="111438"/>
                  </a:cubicBezTo>
                  <a:lnTo>
                    <a:pt x="11294795" y="111438"/>
                  </a:lnTo>
                  <a:cubicBezTo>
                    <a:pt x="11272225" y="111438"/>
                    <a:pt x="11253929" y="93142"/>
                    <a:pt x="11253929" y="70572"/>
                  </a:cubicBezTo>
                  <a:lnTo>
                    <a:pt x="11253929" y="20975"/>
                  </a:lnTo>
                  <a:lnTo>
                    <a:pt x="11262617" y="0"/>
                  </a:lnTo>
                  <a:lnTo>
                    <a:pt x="11029205" y="0"/>
                  </a:lnTo>
                  <a:lnTo>
                    <a:pt x="11037893" y="20975"/>
                  </a:lnTo>
                  <a:lnTo>
                    <a:pt x="11037893" y="70572"/>
                  </a:lnTo>
                  <a:cubicBezTo>
                    <a:pt x="11037893" y="93142"/>
                    <a:pt x="11019597" y="111438"/>
                    <a:pt x="10997027" y="111438"/>
                  </a:cubicBezTo>
                  <a:lnTo>
                    <a:pt x="10854370" y="111438"/>
                  </a:lnTo>
                  <a:cubicBezTo>
                    <a:pt x="10831800" y="111438"/>
                    <a:pt x="10813504" y="93142"/>
                    <a:pt x="10813504" y="70572"/>
                  </a:cubicBezTo>
                  <a:lnTo>
                    <a:pt x="10813504" y="20975"/>
                  </a:lnTo>
                  <a:lnTo>
                    <a:pt x="10822192" y="0"/>
                  </a:lnTo>
                  <a:lnTo>
                    <a:pt x="10588781" y="0"/>
                  </a:lnTo>
                  <a:lnTo>
                    <a:pt x="10597469" y="20975"/>
                  </a:lnTo>
                  <a:lnTo>
                    <a:pt x="10597469" y="70572"/>
                  </a:lnTo>
                  <a:cubicBezTo>
                    <a:pt x="10597469" y="93142"/>
                    <a:pt x="10579173" y="111438"/>
                    <a:pt x="10556603" y="111438"/>
                  </a:cubicBezTo>
                  <a:lnTo>
                    <a:pt x="10413946" y="111438"/>
                  </a:lnTo>
                  <a:cubicBezTo>
                    <a:pt x="10391376" y="111438"/>
                    <a:pt x="10373080" y="93142"/>
                    <a:pt x="10373080" y="70572"/>
                  </a:cubicBezTo>
                  <a:lnTo>
                    <a:pt x="10373080" y="20975"/>
                  </a:lnTo>
                  <a:lnTo>
                    <a:pt x="10381768" y="0"/>
                  </a:lnTo>
                  <a:lnTo>
                    <a:pt x="10148356" y="0"/>
                  </a:lnTo>
                  <a:lnTo>
                    <a:pt x="10157044" y="20975"/>
                  </a:lnTo>
                  <a:lnTo>
                    <a:pt x="10157044" y="70572"/>
                  </a:lnTo>
                  <a:cubicBezTo>
                    <a:pt x="10157044" y="93142"/>
                    <a:pt x="10138747" y="111438"/>
                    <a:pt x="10116178" y="111438"/>
                  </a:cubicBezTo>
                  <a:lnTo>
                    <a:pt x="9973521" y="111438"/>
                  </a:lnTo>
                  <a:cubicBezTo>
                    <a:pt x="9950950" y="111438"/>
                    <a:pt x="9932655" y="93142"/>
                    <a:pt x="9932655" y="70572"/>
                  </a:cubicBezTo>
                  <a:lnTo>
                    <a:pt x="9932655" y="20975"/>
                  </a:lnTo>
                  <a:lnTo>
                    <a:pt x="9941342" y="0"/>
                  </a:lnTo>
                  <a:lnTo>
                    <a:pt x="9707931" y="0"/>
                  </a:lnTo>
                  <a:lnTo>
                    <a:pt x="9716619" y="20975"/>
                  </a:lnTo>
                  <a:lnTo>
                    <a:pt x="9716619" y="70572"/>
                  </a:lnTo>
                  <a:cubicBezTo>
                    <a:pt x="9716619" y="93142"/>
                    <a:pt x="9698323" y="111438"/>
                    <a:pt x="9675752" y="111438"/>
                  </a:cubicBezTo>
                  <a:lnTo>
                    <a:pt x="9533095" y="111438"/>
                  </a:lnTo>
                  <a:cubicBezTo>
                    <a:pt x="9510525" y="111438"/>
                    <a:pt x="9492230" y="93142"/>
                    <a:pt x="9492230" y="70572"/>
                  </a:cubicBezTo>
                  <a:lnTo>
                    <a:pt x="9492230" y="20975"/>
                  </a:lnTo>
                  <a:lnTo>
                    <a:pt x="9500917" y="0"/>
                  </a:lnTo>
                  <a:lnTo>
                    <a:pt x="9267506" y="0"/>
                  </a:lnTo>
                  <a:lnTo>
                    <a:pt x="9276194" y="20975"/>
                  </a:lnTo>
                  <a:lnTo>
                    <a:pt x="9276194" y="70572"/>
                  </a:lnTo>
                  <a:cubicBezTo>
                    <a:pt x="9276194" y="93142"/>
                    <a:pt x="9257898" y="111438"/>
                    <a:pt x="9235329" y="111438"/>
                  </a:cubicBezTo>
                  <a:lnTo>
                    <a:pt x="9092671" y="111438"/>
                  </a:lnTo>
                  <a:cubicBezTo>
                    <a:pt x="9070101" y="111438"/>
                    <a:pt x="9051805" y="93142"/>
                    <a:pt x="9051805" y="70572"/>
                  </a:cubicBezTo>
                  <a:lnTo>
                    <a:pt x="9051805" y="20975"/>
                  </a:lnTo>
                  <a:lnTo>
                    <a:pt x="9060493" y="0"/>
                  </a:lnTo>
                  <a:lnTo>
                    <a:pt x="8827081" y="0"/>
                  </a:lnTo>
                  <a:lnTo>
                    <a:pt x="8835769" y="20975"/>
                  </a:lnTo>
                  <a:lnTo>
                    <a:pt x="8835769" y="70572"/>
                  </a:lnTo>
                  <a:cubicBezTo>
                    <a:pt x="8835769" y="93142"/>
                    <a:pt x="8817473" y="111438"/>
                    <a:pt x="8794904" y="111438"/>
                  </a:cubicBezTo>
                  <a:lnTo>
                    <a:pt x="8652246" y="111438"/>
                  </a:lnTo>
                  <a:cubicBezTo>
                    <a:pt x="8629676" y="111438"/>
                    <a:pt x="8611380" y="93142"/>
                    <a:pt x="8611380" y="70572"/>
                  </a:cubicBezTo>
                  <a:lnTo>
                    <a:pt x="8611380" y="20975"/>
                  </a:lnTo>
                  <a:lnTo>
                    <a:pt x="8620068" y="0"/>
                  </a:lnTo>
                  <a:lnTo>
                    <a:pt x="8386656" y="0"/>
                  </a:lnTo>
                  <a:lnTo>
                    <a:pt x="8395345" y="20975"/>
                  </a:lnTo>
                  <a:lnTo>
                    <a:pt x="8395345" y="70572"/>
                  </a:lnTo>
                  <a:cubicBezTo>
                    <a:pt x="8395345" y="93142"/>
                    <a:pt x="8377048" y="111438"/>
                    <a:pt x="8354478" y="111438"/>
                  </a:cubicBezTo>
                  <a:lnTo>
                    <a:pt x="8211821" y="111438"/>
                  </a:lnTo>
                  <a:cubicBezTo>
                    <a:pt x="8189251" y="111438"/>
                    <a:pt x="8170955" y="93142"/>
                    <a:pt x="8170955" y="70572"/>
                  </a:cubicBezTo>
                  <a:lnTo>
                    <a:pt x="8170955" y="20975"/>
                  </a:lnTo>
                  <a:lnTo>
                    <a:pt x="8179643" y="0"/>
                  </a:lnTo>
                  <a:lnTo>
                    <a:pt x="7946231" y="0"/>
                  </a:lnTo>
                  <a:lnTo>
                    <a:pt x="7954919" y="20975"/>
                  </a:lnTo>
                  <a:lnTo>
                    <a:pt x="7954919" y="70572"/>
                  </a:lnTo>
                  <a:cubicBezTo>
                    <a:pt x="7954919" y="93142"/>
                    <a:pt x="7936623" y="111438"/>
                    <a:pt x="7914053" y="111438"/>
                  </a:cubicBezTo>
                  <a:lnTo>
                    <a:pt x="7771396" y="111438"/>
                  </a:lnTo>
                  <a:cubicBezTo>
                    <a:pt x="7748826" y="111438"/>
                    <a:pt x="7730530" y="93142"/>
                    <a:pt x="7730530" y="70572"/>
                  </a:cubicBezTo>
                  <a:lnTo>
                    <a:pt x="7730530" y="20975"/>
                  </a:lnTo>
                  <a:lnTo>
                    <a:pt x="7739218" y="0"/>
                  </a:lnTo>
                  <a:lnTo>
                    <a:pt x="7505809" y="0"/>
                  </a:lnTo>
                  <a:lnTo>
                    <a:pt x="7514497" y="20975"/>
                  </a:lnTo>
                  <a:lnTo>
                    <a:pt x="7514497" y="70572"/>
                  </a:lnTo>
                  <a:cubicBezTo>
                    <a:pt x="7514497" y="93142"/>
                    <a:pt x="7496201" y="111438"/>
                    <a:pt x="7473631" y="111438"/>
                  </a:cubicBezTo>
                  <a:lnTo>
                    <a:pt x="7330974" y="111438"/>
                  </a:lnTo>
                  <a:cubicBezTo>
                    <a:pt x="7308404" y="111438"/>
                    <a:pt x="7290108" y="93142"/>
                    <a:pt x="7290108" y="70572"/>
                  </a:cubicBezTo>
                  <a:lnTo>
                    <a:pt x="7290108" y="20975"/>
                  </a:lnTo>
                  <a:lnTo>
                    <a:pt x="7298796" y="0"/>
                  </a:lnTo>
                  <a:lnTo>
                    <a:pt x="7065384" y="0"/>
                  </a:lnTo>
                  <a:lnTo>
                    <a:pt x="7074072" y="20975"/>
                  </a:lnTo>
                  <a:lnTo>
                    <a:pt x="7074072" y="70572"/>
                  </a:lnTo>
                  <a:cubicBezTo>
                    <a:pt x="7074072" y="93142"/>
                    <a:pt x="7055776" y="111438"/>
                    <a:pt x="7033206" y="111438"/>
                  </a:cubicBezTo>
                  <a:lnTo>
                    <a:pt x="6890549" y="111438"/>
                  </a:lnTo>
                  <a:cubicBezTo>
                    <a:pt x="6867979" y="111438"/>
                    <a:pt x="6849683" y="93142"/>
                    <a:pt x="6849683" y="70572"/>
                  </a:cubicBezTo>
                  <a:lnTo>
                    <a:pt x="6849683" y="20975"/>
                  </a:lnTo>
                  <a:lnTo>
                    <a:pt x="6858371" y="0"/>
                  </a:lnTo>
                  <a:lnTo>
                    <a:pt x="6624959" y="0"/>
                  </a:lnTo>
                  <a:lnTo>
                    <a:pt x="6633647" y="20975"/>
                  </a:lnTo>
                  <a:lnTo>
                    <a:pt x="6633647" y="70572"/>
                  </a:lnTo>
                  <a:cubicBezTo>
                    <a:pt x="6633647" y="93142"/>
                    <a:pt x="6615351" y="111438"/>
                    <a:pt x="6592781" y="111438"/>
                  </a:cubicBezTo>
                  <a:lnTo>
                    <a:pt x="6450124" y="111438"/>
                  </a:lnTo>
                  <a:cubicBezTo>
                    <a:pt x="6427554" y="111438"/>
                    <a:pt x="6409258" y="93142"/>
                    <a:pt x="6409258" y="70572"/>
                  </a:cubicBezTo>
                  <a:lnTo>
                    <a:pt x="6409258" y="20975"/>
                  </a:lnTo>
                  <a:lnTo>
                    <a:pt x="6417946" y="0"/>
                  </a:lnTo>
                  <a:lnTo>
                    <a:pt x="6184534" y="0"/>
                  </a:lnTo>
                  <a:lnTo>
                    <a:pt x="6193222" y="20975"/>
                  </a:lnTo>
                  <a:lnTo>
                    <a:pt x="6193222" y="70572"/>
                  </a:lnTo>
                  <a:cubicBezTo>
                    <a:pt x="6193222" y="93142"/>
                    <a:pt x="6174926" y="111438"/>
                    <a:pt x="6152356" y="111438"/>
                  </a:cubicBezTo>
                  <a:lnTo>
                    <a:pt x="6009699" y="111438"/>
                  </a:lnTo>
                  <a:cubicBezTo>
                    <a:pt x="5987129" y="111438"/>
                    <a:pt x="5968833" y="93142"/>
                    <a:pt x="5968833" y="70572"/>
                  </a:cubicBezTo>
                  <a:lnTo>
                    <a:pt x="5968833" y="20975"/>
                  </a:lnTo>
                  <a:lnTo>
                    <a:pt x="5977521" y="0"/>
                  </a:lnTo>
                  <a:lnTo>
                    <a:pt x="5744109" y="0"/>
                  </a:lnTo>
                  <a:lnTo>
                    <a:pt x="5752797" y="20975"/>
                  </a:lnTo>
                  <a:lnTo>
                    <a:pt x="5752797" y="70572"/>
                  </a:lnTo>
                  <a:cubicBezTo>
                    <a:pt x="5752797" y="93142"/>
                    <a:pt x="5734501" y="111438"/>
                    <a:pt x="5711931" y="111438"/>
                  </a:cubicBezTo>
                  <a:lnTo>
                    <a:pt x="5569274" y="111438"/>
                  </a:lnTo>
                  <a:cubicBezTo>
                    <a:pt x="5546704" y="111438"/>
                    <a:pt x="5528408" y="93142"/>
                    <a:pt x="5528408" y="70572"/>
                  </a:cubicBezTo>
                  <a:lnTo>
                    <a:pt x="5528408" y="20975"/>
                  </a:lnTo>
                  <a:lnTo>
                    <a:pt x="5537096" y="0"/>
                  </a:lnTo>
                  <a:lnTo>
                    <a:pt x="5303684" y="0"/>
                  </a:lnTo>
                  <a:lnTo>
                    <a:pt x="5312372" y="20975"/>
                  </a:lnTo>
                  <a:lnTo>
                    <a:pt x="5312372" y="70572"/>
                  </a:lnTo>
                  <a:cubicBezTo>
                    <a:pt x="5312372" y="93142"/>
                    <a:pt x="5294076" y="111438"/>
                    <a:pt x="5271506" y="111438"/>
                  </a:cubicBezTo>
                  <a:lnTo>
                    <a:pt x="5128849" y="111438"/>
                  </a:lnTo>
                  <a:cubicBezTo>
                    <a:pt x="5106279" y="111438"/>
                    <a:pt x="5087983" y="93142"/>
                    <a:pt x="5087983" y="70572"/>
                  </a:cubicBezTo>
                  <a:lnTo>
                    <a:pt x="5087983" y="20975"/>
                  </a:lnTo>
                  <a:lnTo>
                    <a:pt x="5096671" y="0"/>
                  </a:lnTo>
                  <a:lnTo>
                    <a:pt x="4863259" y="0"/>
                  </a:lnTo>
                  <a:lnTo>
                    <a:pt x="4871947" y="20975"/>
                  </a:lnTo>
                  <a:lnTo>
                    <a:pt x="4871947" y="70572"/>
                  </a:lnTo>
                  <a:cubicBezTo>
                    <a:pt x="4871947" y="93142"/>
                    <a:pt x="4853651" y="111438"/>
                    <a:pt x="4831081" y="111438"/>
                  </a:cubicBezTo>
                  <a:lnTo>
                    <a:pt x="4688424" y="111438"/>
                  </a:lnTo>
                  <a:cubicBezTo>
                    <a:pt x="4665854" y="111438"/>
                    <a:pt x="4647558" y="93142"/>
                    <a:pt x="4647558" y="70572"/>
                  </a:cubicBezTo>
                  <a:lnTo>
                    <a:pt x="4647558" y="20975"/>
                  </a:lnTo>
                  <a:lnTo>
                    <a:pt x="4656246" y="0"/>
                  </a:lnTo>
                  <a:lnTo>
                    <a:pt x="4422834" y="0"/>
                  </a:lnTo>
                  <a:lnTo>
                    <a:pt x="4431522" y="20975"/>
                  </a:lnTo>
                  <a:lnTo>
                    <a:pt x="4431522" y="70572"/>
                  </a:lnTo>
                  <a:cubicBezTo>
                    <a:pt x="4431522" y="93142"/>
                    <a:pt x="4413226" y="111438"/>
                    <a:pt x="4390656" y="111438"/>
                  </a:cubicBezTo>
                  <a:lnTo>
                    <a:pt x="4247999" y="111438"/>
                  </a:lnTo>
                  <a:cubicBezTo>
                    <a:pt x="4225429" y="111438"/>
                    <a:pt x="4207133" y="93142"/>
                    <a:pt x="4207133" y="70572"/>
                  </a:cubicBezTo>
                  <a:lnTo>
                    <a:pt x="4207133" y="20975"/>
                  </a:lnTo>
                  <a:lnTo>
                    <a:pt x="4215821" y="0"/>
                  </a:lnTo>
                  <a:lnTo>
                    <a:pt x="3982409" y="0"/>
                  </a:lnTo>
                  <a:lnTo>
                    <a:pt x="3991097" y="20975"/>
                  </a:lnTo>
                  <a:lnTo>
                    <a:pt x="3991097" y="70572"/>
                  </a:lnTo>
                  <a:cubicBezTo>
                    <a:pt x="3991097" y="93142"/>
                    <a:pt x="3972801" y="111438"/>
                    <a:pt x="3950231" y="111438"/>
                  </a:cubicBezTo>
                  <a:lnTo>
                    <a:pt x="3807574" y="111438"/>
                  </a:lnTo>
                  <a:cubicBezTo>
                    <a:pt x="3785004" y="111438"/>
                    <a:pt x="3766708" y="93142"/>
                    <a:pt x="3766708" y="70572"/>
                  </a:cubicBezTo>
                  <a:lnTo>
                    <a:pt x="3766708" y="20975"/>
                  </a:lnTo>
                  <a:lnTo>
                    <a:pt x="3775396" y="0"/>
                  </a:lnTo>
                  <a:lnTo>
                    <a:pt x="3541984" y="0"/>
                  </a:lnTo>
                  <a:lnTo>
                    <a:pt x="3550672" y="20975"/>
                  </a:lnTo>
                  <a:lnTo>
                    <a:pt x="3550672" y="70572"/>
                  </a:lnTo>
                  <a:cubicBezTo>
                    <a:pt x="3550672" y="93142"/>
                    <a:pt x="3532376" y="111438"/>
                    <a:pt x="3509806" y="111438"/>
                  </a:cubicBezTo>
                  <a:lnTo>
                    <a:pt x="3367149" y="111438"/>
                  </a:lnTo>
                  <a:cubicBezTo>
                    <a:pt x="3344579" y="111438"/>
                    <a:pt x="3326283" y="93142"/>
                    <a:pt x="3326283" y="70572"/>
                  </a:cubicBezTo>
                  <a:lnTo>
                    <a:pt x="3326283" y="20975"/>
                  </a:lnTo>
                  <a:lnTo>
                    <a:pt x="3334971" y="0"/>
                  </a:lnTo>
                  <a:lnTo>
                    <a:pt x="3101559" y="0"/>
                  </a:lnTo>
                  <a:lnTo>
                    <a:pt x="3110247" y="20975"/>
                  </a:lnTo>
                  <a:lnTo>
                    <a:pt x="3110247" y="70572"/>
                  </a:lnTo>
                  <a:cubicBezTo>
                    <a:pt x="3110247" y="93142"/>
                    <a:pt x="3091951" y="111438"/>
                    <a:pt x="3069381" y="111438"/>
                  </a:cubicBezTo>
                  <a:lnTo>
                    <a:pt x="2926724" y="111438"/>
                  </a:lnTo>
                  <a:cubicBezTo>
                    <a:pt x="2904154" y="111438"/>
                    <a:pt x="2885858" y="93142"/>
                    <a:pt x="2885858" y="70572"/>
                  </a:cubicBezTo>
                  <a:lnTo>
                    <a:pt x="2885858" y="20975"/>
                  </a:lnTo>
                  <a:lnTo>
                    <a:pt x="2894546" y="0"/>
                  </a:lnTo>
                  <a:lnTo>
                    <a:pt x="2661134" y="0"/>
                  </a:lnTo>
                  <a:lnTo>
                    <a:pt x="2669822" y="20975"/>
                  </a:lnTo>
                  <a:lnTo>
                    <a:pt x="2669822" y="70572"/>
                  </a:lnTo>
                  <a:cubicBezTo>
                    <a:pt x="2669822" y="93142"/>
                    <a:pt x="2651526" y="111438"/>
                    <a:pt x="2628956" y="111438"/>
                  </a:cubicBezTo>
                  <a:lnTo>
                    <a:pt x="2486299" y="111438"/>
                  </a:lnTo>
                  <a:cubicBezTo>
                    <a:pt x="2463729" y="111438"/>
                    <a:pt x="2445433" y="93142"/>
                    <a:pt x="2445433" y="70572"/>
                  </a:cubicBezTo>
                  <a:lnTo>
                    <a:pt x="2445433" y="20975"/>
                  </a:lnTo>
                  <a:lnTo>
                    <a:pt x="2454121" y="0"/>
                  </a:lnTo>
                  <a:lnTo>
                    <a:pt x="2220709" y="0"/>
                  </a:lnTo>
                  <a:lnTo>
                    <a:pt x="2229397" y="20975"/>
                  </a:lnTo>
                  <a:lnTo>
                    <a:pt x="2229397" y="70572"/>
                  </a:lnTo>
                  <a:cubicBezTo>
                    <a:pt x="2229397" y="93142"/>
                    <a:pt x="2211101" y="111438"/>
                    <a:pt x="2188531" y="111438"/>
                  </a:cubicBezTo>
                  <a:lnTo>
                    <a:pt x="2045874" y="111438"/>
                  </a:lnTo>
                  <a:cubicBezTo>
                    <a:pt x="2023304" y="111438"/>
                    <a:pt x="2005008" y="93142"/>
                    <a:pt x="2005008" y="70572"/>
                  </a:cubicBezTo>
                  <a:lnTo>
                    <a:pt x="2005008" y="20975"/>
                  </a:lnTo>
                  <a:lnTo>
                    <a:pt x="2013696" y="0"/>
                  </a:lnTo>
                  <a:lnTo>
                    <a:pt x="1780284" y="0"/>
                  </a:lnTo>
                  <a:lnTo>
                    <a:pt x="1788972" y="20975"/>
                  </a:lnTo>
                  <a:lnTo>
                    <a:pt x="1788972" y="70572"/>
                  </a:lnTo>
                  <a:cubicBezTo>
                    <a:pt x="1788972" y="93142"/>
                    <a:pt x="1770676" y="111438"/>
                    <a:pt x="1748106" y="111438"/>
                  </a:cubicBezTo>
                  <a:lnTo>
                    <a:pt x="1605449" y="111438"/>
                  </a:lnTo>
                  <a:cubicBezTo>
                    <a:pt x="1582879" y="111438"/>
                    <a:pt x="1564583" y="93142"/>
                    <a:pt x="1564583" y="70572"/>
                  </a:cubicBezTo>
                  <a:lnTo>
                    <a:pt x="1564583" y="20975"/>
                  </a:lnTo>
                  <a:lnTo>
                    <a:pt x="1573271" y="0"/>
                  </a:lnTo>
                  <a:lnTo>
                    <a:pt x="1339859" y="0"/>
                  </a:lnTo>
                  <a:lnTo>
                    <a:pt x="1348547" y="20975"/>
                  </a:lnTo>
                  <a:lnTo>
                    <a:pt x="1348547" y="70572"/>
                  </a:lnTo>
                  <a:cubicBezTo>
                    <a:pt x="1348547" y="93142"/>
                    <a:pt x="1330251" y="111438"/>
                    <a:pt x="1307681" y="111438"/>
                  </a:cubicBezTo>
                  <a:lnTo>
                    <a:pt x="1165024" y="111438"/>
                  </a:lnTo>
                  <a:cubicBezTo>
                    <a:pt x="1142454" y="111438"/>
                    <a:pt x="1124158" y="93142"/>
                    <a:pt x="1124158" y="70572"/>
                  </a:cubicBezTo>
                  <a:lnTo>
                    <a:pt x="1124158" y="20975"/>
                  </a:lnTo>
                  <a:lnTo>
                    <a:pt x="1132846" y="0"/>
                  </a:lnTo>
                  <a:lnTo>
                    <a:pt x="899434" y="0"/>
                  </a:lnTo>
                  <a:lnTo>
                    <a:pt x="908122" y="20975"/>
                  </a:lnTo>
                  <a:lnTo>
                    <a:pt x="908122" y="70572"/>
                  </a:lnTo>
                  <a:cubicBezTo>
                    <a:pt x="908122" y="93142"/>
                    <a:pt x="889826" y="111438"/>
                    <a:pt x="867256" y="111438"/>
                  </a:cubicBezTo>
                  <a:lnTo>
                    <a:pt x="724599" y="111438"/>
                  </a:lnTo>
                  <a:cubicBezTo>
                    <a:pt x="702029" y="111438"/>
                    <a:pt x="683733" y="93142"/>
                    <a:pt x="683733" y="70572"/>
                  </a:cubicBezTo>
                  <a:lnTo>
                    <a:pt x="683733" y="20975"/>
                  </a:lnTo>
                  <a:lnTo>
                    <a:pt x="692421" y="0"/>
                  </a:lnTo>
                  <a:lnTo>
                    <a:pt x="459009" y="0"/>
                  </a:lnTo>
                  <a:lnTo>
                    <a:pt x="467697" y="20975"/>
                  </a:lnTo>
                  <a:lnTo>
                    <a:pt x="467697" y="70572"/>
                  </a:lnTo>
                  <a:cubicBezTo>
                    <a:pt x="467697" y="93142"/>
                    <a:pt x="449401" y="111438"/>
                    <a:pt x="426831" y="111438"/>
                  </a:cubicBezTo>
                  <a:lnTo>
                    <a:pt x="284174" y="111438"/>
                  </a:lnTo>
                  <a:cubicBezTo>
                    <a:pt x="261604" y="111438"/>
                    <a:pt x="243308" y="93142"/>
                    <a:pt x="243308" y="70572"/>
                  </a:cubicBezTo>
                  <a:lnTo>
                    <a:pt x="243308" y="20975"/>
                  </a:lnTo>
                  <a:lnTo>
                    <a:pt x="251996" y="0"/>
                  </a:lnTo>
                  <a:lnTo>
                    <a:pt x="138959" y="0"/>
                  </a:lnTo>
                  <a:lnTo>
                    <a:pt x="0" y="247650"/>
                  </a:lnTo>
                  <a:lnTo>
                    <a:pt x="11627385" y="24765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567816" y="86087"/>
              <a:ext cx="100603" cy="228599"/>
              <a:chOff x="567816" y="86087"/>
              <a:chExt cx="100603" cy="228599"/>
            </a:xfrm>
          </p:grpSpPr>
          <p:sp>
            <p:nvSpPr>
              <p:cNvPr id="128" name="자유형 127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9" name="자유형 128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008120" y="86087"/>
              <a:ext cx="100603" cy="228599"/>
              <a:chOff x="567816" y="86087"/>
              <a:chExt cx="100603" cy="228599"/>
            </a:xfrm>
          </p:grpSpPr>
          <p:sp>
            <p:nvSpPr>
              <p:cNvPr id="126" name="자유형 125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자유형 126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1448424" y="86087"/>
              <a:ext cx="100603" cy="228599"/>
              <a:chOff x="567816" y="86087"/>
              <a:chExt cx="100603" cy="228599"/>
            </a:xfrm>
          </p:grpSpPr>
          <p:sp>
            <p:nvSpPr>
              <p:cNvPr id="124" name="자유형 123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자유형 124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1888728" y="86087"/>
              <a:ext cx="100603" cy="228599"/>
              <a:chOff x="567816" y="86087"/>
              <a:chExt cx="100603" cy="228599"/>
            </a:xfrm>
          </p:grpSpPr>
          <p:sp>
            <p:nvSpPr>
              <p:cNvPr id="122" name="자유형 121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자유형 122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2329032" y="86087"/>
              <a:ext cx="100603" cy="228599"/>
              <a:chOff x="567816" y="86087"/>
              <a:chExt cx="100603" cy="228599"/>
            </a:xfrm>
          </p:grpSpPr>
          <p:sp>
            <p:nvSpPr>
              <p:cNvPr id="120" name="자유형 119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자유형 120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2769336" y="86087"/>
              <a:ext cx="100603" cy="228599"/>
              <a:chOff x="567816" y="86087"/>
              <a:chExt cx="100603" cy="228599"/>
            </a:xfrm>
          </p:grpSpPr>
          <p:sp>
            <p:nvSpPr>
              <p:cNvPr id="118" name="자유형 117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자유형 118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3209640" y="86087"/>
              <a:ext cx="100603" cy="228599"/>
              <a:chOff x="567816" y="86087"/>
              <a:chExt cx="100603" cy="228599"/>
            </a:xfrm>
          </p:grpSpPr>
          <p:sp>
            <p:nvSpPr>
              <p:cNvPr id="116" name="자유형 115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" name="자유형 116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3649944" y="86087"/>
              <a:ext cx="100603" cy="228599"/>
              <a:chOff x="567816" y="86087"/>
              <a:chExt cx="100603" cy="228599"/>
            </a:xfrm>
          </p:grpSpPr>
          <p:sp>
            <p:nvSpPr>
              <p:cNvPr id="114" name="자유형 113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자유형 114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4090248" y="86087"/>
              <a:ext cx="100603" cy="228599"/>
              <a:chOff x="567816" y="86087"/>
              <a:chExt cx="100603" cy="228599"/>
            </a:xfrm>
          </p:grpSpPr>
          <p:sp>
            <p:nvSpPr>
              <p:cNvPr id="112" name="자유형 111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자유형 112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4530552" y="86087"/>
              <a:ext cx="100603" cy="228599"/>
              <a:chOff x="567816" y="86087"/>
              <a:chExt cx="100603" cy="228599"/>
            </a:xfrm>
          </p:grpSpPr>
          <p:sp>
            <p:nvSpPr>
              <p:cNvPr id="110" name="자유형 109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자유형 110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4970856" y="86087"/>
              <a:ext cx="100603" cy="228599"/>
              <a:chOff x="567816" y="86087"/>
              <a:chExt cx="100603" cy="228599"/>
            </a:xfrm>
          </p:grpSpPr>
          <p:sp>
            <p:nvSpPr>
              <p:cNvPr id="108" name="자유형 107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자유형 108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5411160" y="86087"/>
              <a:ext cx="100603" cy="228599"/>
              <a:chOff x="567816" y="86087"/>
              <a:chExt cx="100603" cy="228599"/>
            </a:xfrm>
          </p:grpSpPr>
          <p:sp>
            <p:nvSpPr>
              <p:cNvPr id="106" name="자유형 105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자유형 106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5851464" y="86087"/>
              <a:ext cx="100603" cy="228599"/>
              <a:chOff x="567816" y="86087"/>
              <a:chExt cx="100603" cy="228599"/>
            </a:xfrm>
          </p:grpSpPr>
          <p:sp>
            <p:nvSpPr>
              <p:cNvPr id="104" name="자유형 103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자유형 104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6291768" y="86087"/>
              <a:ext cx="100603" cy="228599"/>
              <a:chOff x="567816" y="86087"/>
              <a:chExt cx="100603" cy="228599"/>
            </a:xfrm>
          </p:grpSpPr>
          <p:sp>
            <p:nvSpPr>
              <p:cNvPr id="102" name="자유형 101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자유형 102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6732072" y="86087"/>
              <a:ext cx="100603" cy="228599"/>
              <a:chOff x="567816" y="86087"/>
              <a:chExt cx="100603" cy="228599"/>
            </a:xfrm>
          </p:grpSpPr>
          <p:sp>
            <p:nvSpPr>
              <p:cNvPr id="100" name="자유형 99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자유형 100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7172376" y="86087"/>
              <a:ext cx="100603" cy="228599"/>
              <a:chOff x="567816" y="86087"/>
              <a:chExt cx="100603" cy="228599"/>
            </a:xfrm>
          </p:grpSpPr>
          <p:sp>
            <p:nvSpPr>
              <p:cNvPr id="98" name="자유형 97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자유형 98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7612680" y="86087"/>
              <a:ext cx="100603" cy="228599"/>
              <a:chOff x="567816" y="86087"/>
              <a:chExt cx="100603" cy="228599"/>
            </a:xfrm>
          </p:grpSpPr>
          <p:sp>
            <p:nvSpPr>
              <p:cNvPr id="96" name="자유형 95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자유형 96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8052984" y="86087"/>
              <a:ext cx="100603" cy="228599"/>
              <a:chOff x="567816" y="86087"/>
              <a:chExt cx="100603" cy="228599"/>
            </a:xfrm>
          </p:grpSpPr>
          <p:sp>
            <p:nvSpPr>
              <p:cNvPr id="94" name="자유형 93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자유형 94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8493288" y="86087"/>
              <a:ext cx="100603" cy="228599"/>
              <a:chOff x="567816" y="86087"/>
              <a:chExt cx="100603" cy="228599"/>
            </a:xfrm>
          </p:grpSpPr>
          <p:sp>
            <p:nvSpPr>
              <p:cNvPr id="92" name="자유형 91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자유형 92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8933592" y="86087"/>
              <a:ext cx="100603" cy="228599"/>
              <a:chOff x="567816" y="86087"/>
              <a:chExt cx="100603" cy="228599"/>
            </a:xfrm>
          </p:grpSpPr>
          <p:sp>
            <p:nvSpPr>
              <p:cNvPr id="90" name="자유형 89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자유형 90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9373896" y="86087"/>
              <a:ext cx="100603" cy="228599"/>
              <a:chOff x="567816" y="86087"/>
              <a:chExt cx="100603" cy="228599"/>
            </a:xfrm>
          </p:grpSpPr>
          <p:sp>
            <p:nvSpPr>
              <p:cNvPr id="88" name="자유형 87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자유형 88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9814200" y="86087"/>
              <a:ext cx="100603" cy="228599"/>
              <a:chOff x="567816" y="86087"/>
              <a:chExt cx="100603" cy="228599"/>
            </a:xfrm>
          </p:grpSpPr>
          <p:sp>
            <p:nvSpPr>
              <p:cNvPr id="86" name="자유형 85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자유형 86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10254504" y="86087"/>
              <a:ext cx="100603" cy="228599"/>
              <a:chOff x="567816" y="86087"/>
              <a:chExt cx="100603" cy="228599"/>
            </a:xfrm>
          </p:grpSpPr>
          <p:sp>
            <p:nvSpPr>
              <p:cNvPr id="84" name="자유형 83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자유형 84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10694808" y="86087"/>
              <a:ext cx="100603" cy="228599"/>
              <a:chOff x="567816" y="86087"/>
              <a:chExt cx="100603" cy="228599"/>
            </a:xfrm>
          </p:grpSpPr>
          <p:sp>
            <p:nvSpPr>
              <p:cNvPr id="82" name="자유형 81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 82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6" name="그룹 75"/>
            <p:cNvGrpSpPr/>
            <p:nvPr/>
          </p:nvGrpSpPr>
          <p:grpSpPr>
            <a:xfrm>
              <a:off x="11135112" y="86087"/>
              <a:ext cx="100603" cy="228599"/>
              <a:chOff x="567816" y="86087"/>
              <a:chExt cx="100603" cy="228599"/>
            </a:xfrm>
          </p:grpSpPr>
          <p:sp>
            <p:nvSpPr>
              <p:cNvPr id="80" name="자유형 79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11575416" y="86087"/>
              <a:ext cx="100603" cy="228599"/>
              <a:chOff x="567816" y="86087"/>
              <a:chExt cx="100603" cy="228599"/>
            </a:xfrm>
          </p:grpSpPr>
          <p:sp>
            <p:nvSpPr>
              <p:cNvPr id="78" name="자유형 77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 78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96" name="직사각형 395"/>
          <p:cNvSpPr/>
          <p:nvPr/>
        </p:nvSpPr>
        <p:spPr>
          <a:xfrm>
            <a:off x="954138" y="987633"/>
            <a:ext cx="2133919" cy="310076"/>
          </a:xfrm>
          <a:prstGeom prst="rect">
            <a:avLst/>
          </a:prstGeom>
          <a:solidFill>
            <a:srgbClr val="D6E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5053FF15-47DA-4883-8BB5-16E8F9E627A1}"/>
              </a:ext>
            </a:extLst>
          </p:cNvPr>
          <p:cNvSpPr txBox="1"/>
          <p:nvPr/>
        </p:nvSpPr>
        <p:spPr>
          <a:xfrm>
            <a:off x="767277" y="810448"/>
            <a:ext cx="2319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ER Diagram</a:t>
            </a:r>
            <a:endParaRPr lang="ko-KR" altLang="en-US" sz="24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0458A2-C3DF-472E-AA61-FA8FC0E97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48" t="5047" r="26633" b="13018"/>
          <a:stretch/>
        </p:blipFill>
        <p:spPr>
          <a:xfrm>
            <a:off x="3123280" y="685323"/>
            <a:ext cx="5671713" cy="561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34F0A37-496D-47EF-B8C0-45C0098E148C}"/>
              </a:ext>
            </a:extLst>
          </p:cNvPr>
          <p:cNvGrpSpPr/>
          <p:nvPr/>
        </p:nvGrpSpPr>
        <p:grpSpPr>
          <a:xfrm>
            <a:off x="-238540" y="0"/>
            <a:ext cx="8808382" cy="6858000"/>
            <a:chOff x="439271" y="-824753"/>
            <a:chExt cx="8147517" cy="8650941"/>
          </a:xfrm>
          <a:solidFill>
            <a:schemeClr val="bg1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B053ED8-8535-46D9-8D88-FF46E93A686D}"/>
                </a:ext>
              </a:extLst>
            </p:cNvPr>
            <p:cNvSpPr/>
            <p:nvPr/>
          </p:nvSpPr>
          <p:spPr>
            <a:xfrm>
              <a:off x="439271" y="-824753"/>
              <a:ext cx="4840941" cy="86509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07C55"/>
                </a:solidFill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CF2DEE29-7904-4A46-A005-256FBEC67500}"/>
                </a:ext>
              </a:extLst>
            </p:cNvPr>
            <p:cNvSpPr/>
            <p:nvPr/>
          </p:nvSpPr>
          <p:spPr>
            <a:xfrm>
              <a:off x="5280212" y="-824753"/>
              <a:ext cx="3306576" cy="865094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07C55"/>
                </a:solidFill>
              </a:endParaRPr>
            </a:p>
          </p:txBody>
        </p:sp>
      </p:grpSp>
      <p:graphicFrame>
        <p:nvGraphicFramePr>
          <p:cNvPr id="44" name="표 3">
            <a:extLst>
              <a:ext uri="{FF2B5EF4-FFF2-40B4-BE49-F238E27FC236}">
                <a16:creationId xmlns:a16="http://schemas.microsoft.com/office/drawing/2014/main" id="{9FA8D7F0-97FF-4E53-8F56-8EDDDBF9A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12984"/>
              </p:ext>
            </p:extLst>
          </p:nvPr>
        </p:nvGraphicFramePr>
        <p:xfrm>
          <a:off x="2032000" y="2104743"/>
          <a:ext cx="81280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7846609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00648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35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61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997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685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603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974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926541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6118F59-A1AF-4BE5-88C2-B17A76C82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141658"/>
              </p:ext>
            </p:extLst>
          </p:nvPr>
        </p:nvGraphicFramePr>
        <p:xfrm>
          <a:off x="533598" y="1889758"/>
          <a:ext cx="10948472" cy="399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375">
                  <a:extLst>
                    <a:ext uri="{9D8B030D-6E8A-4147-A177-3AD203B41FA5}">
                      <a16:colId xmlns:a16="http://schemas.microsoft.com/office/drawing/2014/main" val="2484200929"/>
                    </a:ext>
                  </a:extLst>
                </a:gridCol>
                <a:gridCol w="8788097">
                  <a:extLst>
                    <a:ext uri="{9D8B030D-6E8A-4147-A177-3AD203B41FA5}">
                      <a16:colId xmlns:a16="http://schemas.microsoft.com/office/drawing/2014/main" val="55844885"/>
                    </a:ext>
                  </a:extLst>
                </a:gridCol>
              </a:tblGrid>
              <a:tr h="997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Government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{</a:t>
                      </a:r>
                      <a:r>
                        <a:rPr lang="en-US" altLang="ko-KR" sz="2000" b="0" dirty="0" err="1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user_ID</a:t>
                      </a:r>
                      <a:r>
                        <a:rPr lang="en-US" altLang="ko-KR" sz="2000" b="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아이디</a:t>
                      </a:r>
                      <a:r>
                        <a:rPr lang="en-US" altLang="ko-KR" sz="2000" b="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</a:t>
                      </a:r>
                      <a:endParaRPr lang="ko-KR" altLang="en-US" sz="2000" b="0" dirty="0">
                        <a:solidFill>
                          <a:srgbClr val="FF0000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297535"/>
                  </a:ext>
                </a:extLst>
              </a:tr>
              <a:tr h="997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Public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{name(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이름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)}, {sex(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성별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)}, {age(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나이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)}, </a:t>
                      </a:r>
                      <a:r>
                        <a:rPr lang="en-US" altLang="ko-KR" sz="2000" b="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{</a:t>
                      </a:r>
                      <a:r>
                        <a:rPr lang="en-US" altLang="ko-KR" sz="2000" b="0" dirty="0" err="1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pid</a:t>
                      </a:r>
                      <a:r>
                        <a:rPr lang="en-US" altLang="ko-KR" sz="2000" b="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주민번호</a:t>
                      </a:r>
                      <a:r>
                        <a:rPr lang="en-US" altLang="ko-KR" sz="2000" b="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,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{address(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주소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)}, {mobile(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전화번호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993949"/>
                  </a:ext>
                </a:extLst>
              </a:tr>
              <a:tr h="997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Hospital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{</a:t>
                      </a:r>
                      <a:r>
                        <a:rPr lang="en-US" altLang="ko-KR" sz="2000" b="0" dirty="0" err="1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hospital_name</a:t>
                      </a:r>
                      <a:r>
                        <a:rPr lang="en-US" altLang="ko-KR" sz="2000" b="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b="0" dirty="0" err="1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병원명</a:t>
                      </a:r>
                      <a:r>
                        <a:rPr lang="en-US" altLang="ko-KR" sz="2000" b="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,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{</a:t>
                      </a:r>
                      <a:r>
                        <a:rPr lang="en-US" altLang="ko-KR" sz="2000" b="0" dirty="0" err="1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business_num</a:t>
                      </a:r>
                      <a:r>
                        <a:rPr lang="en-US" altLang="ko-KR" sz="2000" b="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병원</a:t>
                      </a:r>
                      <a:r>
                        <a:rPr lang="en-US" altLang="ko-KR" sz="2000" b="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ID)}</a:t>
                      </a:r>
                      <a:endParaRPr lang="ko-KR" altLang="en-US" sz="2000" b="0" dirty="0">
                        <a:solidFill>
                          <a:srgbClr val="3301BF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5170340"/>
                  </a:ext>
                </a:extLst>
              </a:tr>
              <a:tr h="997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Company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{</a:t>
                      </a:r>
                      <a:r>
                        <a:rPr lang="en-US" altLang="ko-KR" sz="2000" b="0" dirty="0" err="1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company_name</a:t>
                      </a:r>
                      <a:r>
                        <a:rPr lang="en-US" altLang="ko-KR" sz="2000" b="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제약사명</a:t>
                      </a:r>
                      <a:r>
                        <a:rPr lang="en-US" altLang="ko-KR" sz="2000" b="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,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{</a:t>
                      </a:r>
                      <a:r>
                        <a:rPr lang="en-US" altLang="ko-KR" sz="2000" b="0" dirty="0" err="1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business_num</a:t>
                      </a:r>
                      <a:r>
                        <a:rPr lang="en-US" altLang="ko-KR" sz="2000" b="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제약사</a:t>
                      </a:r>
                      <a:r>
                        <a:rPr lang="en-US" altLang="ko-KR" sz="2000" b="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ID)}</a:t>
                      </a:r>
                      <a:r>
                        <a:rPr lang="en-US" altLang="ko-KR" sz="2000" b="0" dirty="0">
                          <a:solidFill>
                            <a:sysClr val="windowText" lastClr="00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,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{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vaccine_inventory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재고량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)}, {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vaccine_production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생산량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94702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92065C-28EC-4450-AEB5-B59DD5E776F6}"/>
              </a:ext>
            </a:extLst>
          </p:cNvPr>
          <p:cNvSpPr txBox="1"/>
          <p:nvPr/>
        </p:nvSpPr>
        <p:spPr>
          <a:xfrm>
            <a:off x="10775950" y="1127488"/>
            <a:ext cx="110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PK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3301B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FK</a:t>
            </a:r>
            <a:endParaRPr lang="ko-KR" altLang="en-US" dirty="0">
              <a:solidFill>
                <a:srgbClr val="3301B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4138" y="987633"/>
            <a:ext cx="3221622" cy="310076"/>
          </a:xfrm>
          <a:prstGeom prst="rect">
            <a:avLst/>
          </a:prstGeom>
          <a:solidFill>
            <a:srgbClr val="D6E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3FF15-47DA-4883-8BB5-16E8F9E627A1}"/>
              </a:ext>
            </a:extLst>
          </p:cNvPr>
          <p:cNvSpPr txBox="1"/>
          <p:nvPr/>
        </p:nvSpPr>
        <p:spPr>
          <a:xfrm>
            <a:off x="767278" y="810448"/>
            <a:ext cx="3632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DATABASE - table</a:t>
            </a:r>
            <a:endParaRPr lang="ko-KR" altLang="en-US" sz="24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02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34F0A37-496D-47EF-B8C0-45C0098E148C}"/>
              </a:ext>
            </a:extLst>
          </p:cNvPr>
          <p:cNvGrpSpPr/>
          <p:nvPr/>
        </p:nvGrpSpPr>
        <p:grpSpPr>
          <a:xfrm>
            <a:off x="-238540" y="0"/>
            <a:ext cx="8808382" cy="6858000"/>
            <a:chOff x="439271" y="-824753"/>
            <a:chExt cx="8147517" cy="8650941"/>
          </a:xfrm>
          <a:solidFill>
            <a:schemeClr val="bg1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B053ED8-8535-46D9-8D88-FF46E93A686D}"/>
                </a:ext>
              </a:extLst>
            </p:cNvPr>
            <p:cNvSpPr/>
            <p:nvPr/>
          </p:nvSpPr>
          <p:spPr>
            <a:xfrm>
              <a:off x="439271" y="-824753"/>
              <a:ext cx="4840941" cy="86509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07C55"/>
                </a:solidFill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CF2DEE29-7904-4A46-A005-256FBEC67500}"/>
                </a:ext>
              </a:extLst>
            </p:cNvPr>
            <p:cNvSpPr/>
            <p:nvPr/>
          </p:nvSpPr>
          <p:spPr>
            <a:xfrm>
              <a:off x="5280212" y="-824753"/>
              <a:ext cx="3306576" cy="865094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07C55"/>
                </a:solidFill>
              </a:endParaRPr>
            </a:p>
          </p:txBody>
        </p:sp>
      </p:grpSp>
      <p:graphicFrame>
        <p:nvGraphicFramePr>
          <p:cNvPr id="44" name="표 3">
            <a:extLst>
              <a:ext uri="{FF2B5EF4-FFF2-40B4-BE49-F238E27FC236}">
                <a16:creationId xmlns:a16="http://schemas.microsoft.com/office/drawing/2014/main" id="{9FA8D7F0-97FF-4E53-8F56-8EDDDBF9A59A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104743"/>
          <a:ext cx="81280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7846609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00648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35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61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997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685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603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974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926541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6118F59-A1AF-4BE5-88C2-B17A76C82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905846"/>
              </p:ext>
            </p:extLst>
          </p:nvPr>
        </p:nvGraphicFramePr>
        <p:xfrm>
          <a:off x="217085" y="1533525"/>
          <a:ext cx="11498665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675">
                  <a:extLst>
                    <a:ext uri="{9D8B030D-6E8A-4147-A177-3AD203B41FA5}">
                      <a16:colId xmlns:a16="http://schemas.microsoft.com/office/drawing/2014/main" val="2484200929"/>
                    </a:ext>
                  </a:extLst>
                </a:gridCol>
                <a:gridCol w="9571990">
                  <a:extLst>
                    <a:ext uri="{9D8B030D-6E8A-4147-A177-3AD203B41FA5}">
                      <a16:colId xmlns:a16="http://schemas.microsoft.com/office/drawing/2014/main" val="55844885"/>
                    </a:ext>
                  </a:extLst>
                </a:gridCol>
              </a:tblGrid>
              <a:tr h="1098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Patient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{</a:t>
                      </a:r>
                      <a:r>
                        <a:rPr lang="en-US" altLang="ko-KR" sz="2000" b="0" dirty="0" err="1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patient_num</a:t>
                      </a:r>
                      <a:r>
                        <a:rPr lang="en-US" altLang="ko-KR" sz="2000" b="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환자번호</a:t>
                      </a:r>
                      <a:r>
                        <a:rPr lang="en-US" altLang="ko-KR" sz="2000" b="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,</a:t>
                      </a:r>
                      <a:r>
                        <a:rPr lang="en-US" altLang="ko-KR" sz="2000" b="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{</a:t>
                      </a:r>
                      <a:r>
                        <a:rPr lang="en-US" altLang="ko-KR" sz="2000" b="0" dirty="0" err="1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pid</a:t>
                      </a:r>
                      <a:r>
                        <a:rPr lang="en-US" altLang="ko-KR" sz="2000" b="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주민번호</a:t>
                      </a:r>
                      <a:r>
                        <a:rPr lang="en-US" altLang="ko-KR" sz="2000" b="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)}, {</a:t>
                      </a:r>
                      <a:r>
                        <a:rPr lang="en-US" altLang="ko-KR" sz="2000" b="0" dirty="0" err="1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hospital_name</a:t>
                      </a:r>
                      <a:r>
                        <a:rPr lang="en-US" altLang="ko-KR" sz="2000" b="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병원이름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)}, {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patient_name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환자이름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)}, {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check_date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검사일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)}, {COVID19_test_result(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코로나 </a:t>
                      </a: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확진여부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)}, {COVID19_diagnosis(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확진일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)}, {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hospitalization_date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입원일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)}, {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discharge_date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퇴원일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)}, {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death_date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사망일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)}, {inoculation(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접종여부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)},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{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vaccination_date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접종날짜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)}, {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vaccine_num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접종한 백신고유번호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)}, {(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breakthrough_infection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돌파감염여부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297535"/>
                  </a:ext>
                </a:extLst>
              </a:tr>
              <a:tr h="1098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Vaccine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{</a:t>
                      </a:r>
                      <a:r>
                        <a:rPr lang="en-US" altLang="ko-KR" sz="2000" dirty="0" err="1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vaccine_own_num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백신고유번호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,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</a:t>
                      </a:r>
                      <a:r>
                        <a:rPr lang="en-US" altLang="ko-KR" sz="200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{</a:t>
                      </a:r>
                      <a:r>
                        <a:rPr lang="en-US" altLang="ko-KR" sz="2000" dirty="0" err="1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company_name</a:t>
                      </a:r>
                      <a:r>
                        <a:rPr lang="en-US" altLang="ko-KR" sz="200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제약사명</a:t>
                      </a:r>
                      <a:r>
                        <a:rPr lang="en-US" altLang="ko-KR" sz="200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, {</a:t>
                      </a:r>
                      <a:r>
                        <a:rPr lang="en-US" altLang="ko-KR" sz="2000" dirty="0" err="1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own_name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소유기관명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)}, {</a:t>
                      </a:r>
                      <a:r>
                        <a:rPr lang="en-US" altLang="ko-KR" sz="2000" dirty="0" err="1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production_date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생산일자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)},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{</a:t>
                      </a:r>
                      <a:r>
                        <a:rPr lang="en-US" altLang="ko-KR" sz="2000" dirty="0" err="1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expiration_date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유통기한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)}, {use(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사용여부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993949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54138" y="987633"/>
            <a:ext cx="3221622" cy="310076"/>
          </a:xfrm>
          <a:prstGeom prst="rect">
            <a:avLst/>
          </a:prstGeom>
          <a:solidFill>
            <a:srgbClr val="D6E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53FF15-47DA-4883-8BB5-16E8F9E627A1}"/>
              </a:ext>
            </a:extLst>
          </p:cNvPr>
          <p:cNvSpPr txBox="1"/>
          <p:nvPr/>
        </p:nvSpPr>
        <p:spPr>
          <a:xfrm>
            <a:off x="767278" y="810448"/>
            <a:ext cx="5145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DATABASE - table</a:t>
            </a:r>
            <a:endParaRPr lang="ko-KR" altLang="en-US" sz="24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92065C-28EC-4450-AEB5-B59DD5E776F6}"/>
              </a:ext>
            </a:extLst>
          </p:cNvPr>
          <p:cNvSpPr txBox="1"/>
          <p:nvPr/>
        </p:nvSpPr>
        <p:spPr>
          <a:xfrm>
            <a:off x="10775950" y="718114"/>
            <a:ext cx="110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PK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3301B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FK</a:t>
            </a:r>
            <a:endParaRPr lang="ko-KR" altLang="en-US" dirty="0">
              <a:solidFill>
                <a:srgbClr val="3301B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68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34F0A37-496D-47EF-B8C0-45C0098E148C}"/>
              </a:ext>
            </a:extLst>
          </p:cNvPr>
          <p:cNvGrpSpPr/>
          <p:nvPr/>
        </p:nvGrpSpPr>
        <p:grpSpPr>
          <a:xfrm>
            <a:off x="-238540" y="0"/>
            <a:ext cx="8808382" cy="6858000"/>
            <a:chOff x="439271" y="-824753"/>
            <a:chExt cx="8147517" cy="8650941"/>
          </a:xfrm>
          <a:solidFill>
            <a:schemeClr val="bg1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B053ED8-8535-46D9-8D88-FF46E93A686D}"/>
                </a:ext>
              </a:extLst>
            </p:cNvPr>
            <p:cNvSpPr/>
            <p:nvPr/>
          </p:nvSpPr>
          <p:spPr>
            <a:xfrm>
              <a:off x="439271" y="-824753"/>
              <a:ext cx="4840941" cy="86509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07C55"/>
                </a:solidFill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CF2DEE29-7904-4A46-A005-256FBEC67500}"/>
                </a:ext>
              </a:extLst>
            </p:cNvPr>
            <p:cNvSpPr/>
            <p:nvPr/>
          </p:nvSpPr>
          <p:spPr>
            <a:xfrm>
              <a:off x="5280212" y="-824753"/>
              <a:ext cx="3306576" cy="865094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07C55"/>
                </a:solidFill>
              </a:endParaRPr>
            </a:p>
          </p:txBody>
        </p:sp>
      </p:grpSp>
      <p:graphicFrame>
        <p:nvGraphicFramePr>
          <p:cNvPr id="44" name="표 3">
            <a:extLst>
              <a:ext uri="{FF2B5EF4-FFF2-40B4-BE49-F238E27FC236}">
                <a16:creationId xmlns:a16="http://schemas.microsoft.com/office/drawing/2014/main" id="{9FA8D7F0-97FF-4E53-8F56-8EDDDBF9A59A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104743"/>
          <a:ext cx="81280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7846609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00648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35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61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997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685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603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974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92654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954138" y="987633"/>
            <a:ext cx="3221622" cy="310076"/>
          </a:xfrm>
          <a:prstGeom prst="rect">
            <a:avLst/>
          </a:prstGeom>
          <a:solidFill>
            <a:srgbClr val="D6E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53FF15-47DA-4883-8BB5-16E8F9E627A1}"/>
              </a:ext>
            </a:extLst>
          </p:cNvPr>
          <p:cNvSpPr txBox="1"/>
          <p:nvPr/>
        </p:nvSpPr>
        <p:spPr>
          <a:xfrm>
            <a:off x="767278" y="810448"/>
            <a:ext cx="5145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DATABASE - table</a:t>
            </a:r>
            <a:endParaRPr lang="ko-KR" altLang="en-US" sz="24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6118F59-A1AF-4BE5-88C2-B17A76C82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198128"/>
              </p:ext>
            </p:extLst>
          </p:nvPr>
        </p:nvGraphicFramePr>
        <p:xfrm>
          <a:off x="226611" y="2104743"/>
          <a:ext cx="1149866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8940">
                  <a:extLst>
                    <a:ext uri="{9D8B030D-6E8A-4147-A177-3AD203B41FA5}">
                      <a16:colId xmlns:a16="http://schemas.microsoft.com/office/drawing/2014/main" val="2484200929"/>
                    </a:ext>
                  </a:extLst>
                </a:gridCol>
                <a:gridCol w="9229725">
                  <a:extLst>
                    <a:ext uri="{9D8B030D-6E8A-4147-A177-3AD203B41FA5}">
                      <a16:colId xmlns:a16="http://schemas.microsoft.com/office/drawing/2014/main" val="55844885"/>
                    </a:ext>
                  </a:extLst>
                </a:gridCol>
              </a:tblGrid>
              <a:tr h="1098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Purchase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{</a:t>
                      </a:r>
                      <a:r>
                        <a:rPr lang="en-US" altLang="ko-KR" sz="2000" b="0" dirty="0" err="1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order_num</a:t>
                      </a:r>
                      <a:r>
                        <a:rPr lang="en-US" altLang="ko-KR" sz="2000" b="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주문순서</a:t>
                      </a:r>
                      <a:r>
                        <a:rPr lang="en-US" altLang="ko-KR" sz="2000" b="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, {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trade_type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거래종류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)},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{</a:t>
                      </a:r>
                      <a:r>
                        <a:rPr lang="en-US" altLang="ko-KR" sz="2000" b="0" dirty="0" err="1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order_institution</a:t>
                      </a:r>
                      <a:r>
                        <a:rPr lang="en-US" altLang="ko-KR" sz="2000" b="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발주 기관명</a:t>
                      </a:r>
                      <a:r>
                        <a:rPr lang="en-US" altLang="ko-KR" sz="2000" b="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)}, {</a:t>
                      </a:r>
                      <a:r>
                        <a:rPr lang="en-US" altLang="ko-KR" sz="2000" b="0" dirty="0" err="1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supply_institution</a:t>
                      </a:r>
                      <a:r>
                        <a:rPr lang="en-US" altLang="ko-KR" sz="2000" b="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납품 기관명</a:t>
                      </a:r>
                      <a:r>
                        <a:rPr lang="en-US" altLang="ko-KR" sz="2000" b="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,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{amount(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수량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)}, {</a:t>
                      </a:r>
                      <a:r>
                        <a:rPr lang="en-US" altLang="ko-KR" sz="2000" b="0" dirty="0" err="1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order_date</a:t>
                      </a:r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b="0" dirty="0" err="1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주문날짜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297535"/>
                  </a:ext>
                </a:extLst>
              </a:tr>
              <a:tr h="1098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COVID19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{</a:t>
                      </a:r>
                      <a:r>
                        <a:rPr lang="en-US" altLang="ko-KR" sz="2000" dirty="0" err="1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insert_order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입력순서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,</a:t>
                      </a:r>
                      <a:r>
                        <a:rPr lang="en-US" altLang="ko-KR" sz="2000" dirty="0">
                          <a:solidFill>
                            <a:srgbClr val="FF0000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</a:t>
                      </a:r>
                      <a:r>
                        <a:rPr lang="en-US" altLang="ko-KR" sz="200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{</a:t>
                      </a:r>
                      <a:r>
                        <a:rPr lang="en-US" altLang="ko-KR" sz="2000" dirty="0" err="1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business_num</a:t>
                      </a:r>
                      <a:r>
                        <a:rPr lang="en-US" altLang="ko-KR" sz="200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사업자</a:t>
                      </a:r>
                      <a:r>
                        <a:rPr lang="en-US" altLang="ko-KR" sz="2000" dirty="0">
                          <a:solidFill>
                            <a:srgbClr val="3301BF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ID)}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, {</a:t>
                      </a:r>
                      <a:r>
                        <a:rPr lang="en-US" altLang="ko-KR" sz="2000" dirty="0" err="1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sum_firstvaccination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(1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차 접종자수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)},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{</a:t>
                      </a:r>
                      <a:r>
                        <a:rPr lang="en-US" altLang="ko-KR" sz="2000" dirty="0" err="1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sum_second_vaccination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(2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차 접종자수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)},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{</a:t>
                      </a:r>
                      <a:r>
                        <a:rPr lang="en-US" altLang="ko-KR" sz="2000" dirty="0" err="1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total_diagnosis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확진자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 수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)}, {</a:t>
                      </a:r>
                      <a:r>
                        <a:rPr lang="en-US" altLang="ko-KR" sz="2000" dirty="0" err="1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total_death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사망자 수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)}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99394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192065C-28EC-4450-AEB5-B59DD5E776F6}"/>
              </a:ext>
            </a:extLst>
          </p:cNvPr>
          <p:cNvSpPr txBox="1"/>
          <p:nvPr/>
        </p:nvSpPr>
        <p:spPr>
          <a:xfrm>
            <a:off x="10775950" y="1307597"/>
            <a:ext cx="1101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PK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3301B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FK</a:t>
            </a:r>
            <a:endParaRPr lang="ko-KR" altLang="en-US" dirty="0">
              <a:solidFill>
                <a:srgbClr val="3301B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76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-2380" y="0"/>
            <a:ext cx="12144239" cy="6709640"/>
            <a:chOff x="-2380" y="0"/>
            <a:chExt cx="12144239" cy="6709640"/>
          </a:xfrm>
        </p:grpSpPr>
        <p:sp>
          <p:nvSpPr>
            <p:cNvPr id="41" name="직사각형 1"/>
            <p:cNvSpPr/>
            <p:nvPr/>
          </p:nvSpPr>
          <p:spPr>
            <a:xfrm flipH="1">
              <a:off x="56615" y="594012"/>
              <a:ext cx="11867892" cy="6115628"/>
            </a:xfrm>
            <a:custGeom>
              <a:avLst/>
              <a:gdLst>
                <a:gd name="connsiteX0" fmla="*/ 0 w 11545454"/>
                <a:gd name="connsiteY0" fmla="*/ 0 h 6077528"/>
                <a:gd name="connsiteX1" fmla="*/ 11545454 w 11545454"/>
                <a:gd name="connsiteY1" fmla="*/ 0 h 6077528"/>
                <a:gd name="connsiteX2" fmla="*/ 11545454 w 11545454"/>
                <a:gd name="connsiteY2" fmla="*/ 6077528 h 6077528"/>
                <a:gd name="connsiteX3" fmla="*/ 0 w 11545454"/>
                <a:gd name="connsiteY3" fmla="*/ 6077528 h 6077528"/>
                <a:gd name="connsiteX4" fmla="*/ 0 w 11545454"/>
                <a:gd name="connsiteY4" fmla="*/ 0 h 6077528"/>
                <a:gd name="connsiteX0" fmla="*/ 110836 w 11656290"/>
                <a:gd name="connsiteY0" fmla="*/ 0 h 6077528"/>
                <a:gd name="connsiteX1" fmla="*/ 11656290 w 11656290"/>
                <a:gd name="connsiteY1" fmla="*/ 0 h 6077528"/>
                <a:gd name="connsiteX2" fmla="*/ 11656290 w 11656290"/>
                <a:gd name="connsiteY2" fmla="*/ 6077528 h 6077528"/>
                <a:gd name="connsiteX3" fmla="*/ 110836 w 11656290"/>
                <a:gd name="connsiteY3" fmla="*/ 6077528 h 6077528"/>
                <a:gd name="connsiteX4" fmla="*/ 110836 w 11656290"/>
                <a:gd name="connsiteY4" fmla="*/ 0 h 6077528"/>
                <a:gd name="connsiteX0" fmla="*/ 76106 w 11621560"/>
                <a:gd name="connsiteY0" fmla="*/ 0 h 6114473"/>
                <a:gd name="connsiteX1" fmla="*/ 11621560 w 11621560"/>
                <a:gd name="connsiteY1" fmla="*/ 0 h 6114473"/>
                <a:gd name="connsiteX2" fmla="*/ 11621560 w 11621560"/>
                <a:gd name="connsiteY2" fmla="*/ 6077528 h 6114473"/>
                <a:gd name="connsiteX3" fmla="*/ 270070 w 11621560"/>
                <a:gd name="connsiteY3" fmla="*/ 6114473 h 6114473"/>
                <a:gd name="connsiteX4" fmla="*/ 76106 w 11621560"/>
                <a:gd name="connsiteY4" fmla="*/ 0 h 6114473"/>
                <a:gd name="connsiteX0" fmla="*/ 133503 w 11678957"/>
                <a:gd name="connsiteY0" fmla="*/ 0 h 6114473"/>
                <a:gd name="connsiteX1" fmla="*/ 11678957 w 11678957"/>
                <a:gd name="connsiteY1" fmla="*/ 0 h 6114473"/>
                <a:gd name="connsiteX2" fmla="*/ 11678957 w 11678957"/>
                <a:gd name="connsiteY2" fmla="*/ 6077528 h 6114473"/>
                <a:gd name="connsiteX3" fmla="*/ 327467 w 11678957"/>
                <a:gd name="connsiteY3" fmla="*/ 6114473 h 6114473"/>
                <a:gd name="connsiteX4" fmla="*/ 133503 w 11678957"/>
                <a:gd name="connsiteY4" fmla="*/ 0 h 6114473"/>
                <a:gd name="connsiteX0" fmla="*/ 133503 w 11882157"/>
                <a:gd name="connsiteY0" fmla="*/ 0 h 6114473"/>
                <a:gd name="connsiteX1" fmla="*/ 11678957 w 11882157"/>
                <a:gd name="connsiteY1" fmla="*/ 0 h 6114473"/>
                <a:gd name="connsiteX2" fmla="*/ 11882157 w 11882157"/>
                <a:gd name="connsiteY2" fmla="*/ 6077528 h 6114473"/>
                <a:gd name="connsiteX3" fmla="*/ 327467 w 11882157"/>
                <a:gd name="connsiteY3" fmla="*/ 6114473 h 6114473"/>
                <a:gd name="connsiteX4" fmla="*/ 133503 w 11882157"/>
                <a:gd name="connsiteY4" fmla="*/ 0 h 6114473"/>
                <a:gd name="connsiteX0" fmla="*/ 133503 w 11882157"/>
                <a:gd name="connsiteY0" fmla="*/ 0 h 6114473"/>
                <a:gd name="connsiteX1" fmla="*/ 11678957 w 11882157"/>
                <a:gd name="connsiteY1" fmla="*/ 0 h 6114473"/>
                <a:gd name="connsiteX2" fmla="*/ 11882157 w 11882157"/>
                <a:gd name="connsiteY2" fmla="*/ 6077528 h 6114473"/>
                <a:gd name="connsiteX3" fmla="*/ 327467 w 11882157"/>
                <a:gd name="connsiteY3" fmla="*/ 6114473 h 6114473"/>
                <a:gd name="connsiteX4" fmla="*/ 133503 w 11882157"/>
                <a:gd name="connsiteY4" fmla="*/ 0 h 6114473"/>
                <a:gd name="connsiteX0" fmla="*/ 133503 w 11882157"/>
                <a:gd name="connsiteY0" fmla="*/ 0 h 6114473"/>
                <a:gd name="connsiteX1" fmla="*/ 11678957 w 11882157"/>
                <a:gd name="connsiteY1" fmla="*/ 0 h 6114473"/>
                <a:gd name="connsiteX2" fmla="*/ 11882157 w 11882157"/>
                <a:gd name="connsiteY2" fmla="*/ 6077528 h 6114473"/>
                <a:gd name="connsiteX3" fmla="*/ 327467 w 11882157"/>
                <a:gd name="connsiteY3" fmla="*/ 6114473 h 6114473"/>
                <a:gd name="connsiteX4" fmla="*/ 133503 w 11882157"/>
                <a:gd name="connsiteY4" fmla="*/ 0 h 6114473"/>
                <a:gd name="connsiteX0" fmla="*/ 187260 w 11935914"/>
                <a:gd name="connsiteY0" fmla="*/ 0 h 6086764"/>
                <a:gd name="connsiteX1" fmla="*/ 11732714 w 11935914"/>
                <a:gd name="connsiteY1" fmla="*/ 0 h 6086764"/>
                <a:gd name="connsiteX2" fmla="*/ 11935914 w 11935914"/>
                <a:gd name="connsiteY2" fmla="*/ 6077528 h 6086764"/>
                <a:gd name="connsiteX3" fmla="*/ 242679 w 11935914"/>
                <a:gd name="connsiteY3" fmla="*/ 6086764 h 6086764"/>
                <a:gd name="connsiteX4" fmla="*/ 187260 w 11935914"/>
                <a:gd name="connsiteY4" fmla="*/ 0 h 6086764"/>
                <a:gd name="connsiteX0" fmla="*/ 136141 w 11884795"/>
                <a:gd name="connsiteY0" fmla="*/ 0 h 6086764"/>
                <a:gd name="connsiteX1" fmla="*/ 11681595 w 11884795"/>
                <a:gd name="connsiteY1" fmla="*/ 0 h 6086764"/>
                <a:gd name="connsiteX2" fmla="*/ 11884795 w 11884795"/>
                <a:gd name="connsiteY2" fmla="*/ 6077528 h 6086764"/>
                <a:gd name="connsiteX3" fmla="*/ 191560 w 11884795"/>
                <a:gd name="connsiteY3" fmla="*/ 6086764 h 6086764"/>
                <a:gd name="connsiteX4" fmla="*/ 136141 w 11884795"/>
                <a:gd name="connsiteY4" fmla="*/ 0 h 6086764"/>
                <a:gd name="connsiteX0" fmla="*/ 109729 w 11950746"/>
                <a:gd name="connsiteY0" fmla="*/ 9236 h 6086764"/>
                <a:gd name="connsiteX1" fmla="*/ 11747546 w 11950746"/>
                <a:gd name="connsiteY1" fmla="*/ 0 h 6086764"/>
                <a:gd name="connsiteX2" fmla="*/ 11950746 w 11950746"/>
                <a:gd name="connsiteY2" fmla="*/ 6077528 h 6086764"/>
                <a:gd name="connsiteX3" fmla="*/ 257511 w 11950746"/>
                <a:gd name="connsiteY3" fmla="*/ 6086764 h 6086764"/>
                <a:gd name="connsiteX4" fmla="*/ 109729 w 11950746"/>
                <a:gd name="connsiteY4" fmla="*/ 9236 h 6086764"/>
                <a:gd name="connsiteX0" fmla="*/ 36172 w 11877189"/>
                <a:gd name="connsiteY0" fmla="*/ 9236 h 6086764"/>
                <a:gd name="connsiteX1" fmla="*/ 11673989 w 11877189"/>
                <a:gd name="connsiteY1" fmla="*/ 0 h 6086764"/>
                <a:gd name="connsiteX2" fmla="*/ 11877189 w 11877189"/>
                <a:gd name="connsiteY2" fmla="*/ 6077528 h 6086764"/>
                <a:gd name="connsiteX3" fmla="*/ 183954 w 11877189"/>
                <a:gd name="connsiteY3" fmla="*/ 6086764 h 6086764"/>
                <a:gd name="connsiteX4" fmla="*/ 36172 w 11877189"/>
                <a:gd name="connsiteY4" fmla="*/ 9236 h 6086764"/>
                <a:gd name="connsiteX0" fmla="*/ 36172 w 11877189"/>
                <a:gd name="connsiteY0" fmla="*/ 75911 h 6153439"/>
                <a:gd name="connsiteX1" fmla="*/ 11673989 w 11877189"/>
                <a:gd name="connsiteY1" fmla="*/ 0 h 6153439"/>
                <a:gd name="connsiteX2" fmla="*/ 11877189 w 11877189"/>
                <a:gd name="connsiteY2" fmla="*/ 6144203 h 6153439"/>
                <a:gd name="connsiteX3" fmla="*/ 183954 w 11877189"/>
                <a:gd name="connsiteY3" fmla="*/ 6153439 h 6153439"/>
                <a:gd name="connsiteX4" fmla="*/ 36172 w 11877189"/>
                <a:gd name="connsiteY4" fmla="*/ 75911 h 6153439"/>
                <a:gd name="connsiteX0" fmla="*/ 36172 w 11877189"/>
                <a:gd name="connsiteY0" fmla="*/ 75911 h 6153439"/>
                <a:gd name="connsiteX1" fmla="*/ 11673989 w 11877189"/>
                <a:gd name="connsiteY1" fmla="*/ 0 h 6153439"/>
                <a:gd name="connsiteX2" fmla="*/ 11877189 w 11877189"/>
                <a:gd name="connsiteY2" fmla="*/ 6144203 h 6153439"/>
                <a:gd name="connsiteX3" fmla="*/ 183954 w 11877189"/>
                <a:gd name="connsiteY3" fmla="*/ 6153439 h 6153439"/>
                <a:gd name="connsiteX4" fmla="*/ 36172 w 11877189"/>
                <a:gd name="connsiteY4" fmla="*/ 75911 h 6153439"/>
                <a:gd name="connsiteX0" fmla="*/ 36172 w 11705739"/>
                <a:gd name="connsiteY0" fmla="*/ 75911 h 6153439"/>
                <a:gd name="connsiteX1" fmla="*/ 11673989 w 11705739"/>
                <a:gd name="connsiteY1" fmla="*/ 0 h 6153439"/>
                <a:gd name="connsiteX2" fmla="*/ 11705739 w 11705739"/>
                <a:gd name="connsiteY2" fmla="*/ 6115628 h 6153439"/>
                <a:gd name="connsiteX3" fmla="*/ 183954 w 11705739"/>
                <a:gd name="connsiteY3" fmla="*/ 6153439 h 6153439"/>
                <a:gd name="connsiteX4" fmla="*/ 36172 w 11705739"/>
                <a:gd name="connsiteY4" fmla="*/ 75911 h 6153439"/>
                <a:gd name="connsiteX0" fmla="*/ 36172 w 11705739"/>
                <a:gd name="connsiteY0" fmla="*/ 75911 h 6153439"/>
                <a:gd name="connsiteX1" fmla="*/ 11673989 w 11705739"/>
                <a:gd name="connsiteY1" fmla="*/ 0 h 6153439"/>
                <a:gd name="connsiteX2" fmla="*/ 11705739 w 11705739"/>
                <a:gd name="connsiteY2" fmla="*/ 6115628 h 6153439"/>
                <a:gd name="connsiteX3" fmla="*/ 183954 w 11705739"/>
                <a:gd name="connsiteY3" fmla="*/ 6153439 h 6153439"/>
                <a:gd name="connsiteX4" fmla="*/ 36172 w 11705739"/>
                <a:gd name="connsiteY4" fmla="*/ 75911 h 6153439"/>
                <a:gd name="connsiteX0" fmla="*/ 198325 w 11867892"/>
                <a:gd name="connsiteY0" fmla="*/ 75911 h 6115628"/>
                <a:gd name="connsiteX1" fmla="*/ 11836142 w 11867892"/>
                <a:gd name="connsiteY1" fmla="*/ 0 h 6115628"/>
                <a:gd name="connsiteX2" fmla="*/ 11867892 w 11867892"/>
                <a:gd name="connsiteY2" fmla="*/ 6115628 h 6115628"/>
                <a:gd name="connsiteX3" fmla="*/ 60357 w 11867892"/>
                <a:gd name="connsiteY3" fmla="*/ 6058189 h 6115628"/>
                <a:gd name="connsiteX4" fmla="*/ 198325 w 11867892"/>
                <a:gd name="connsiteY4" fmla="*/ 75911 h 611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67892" h="6115628">
                  <a:moveTo>
                    <a:pt x="198325" y="75911"/>
                  </a:moveTo>
                  <a:lnTo>
                    <a:pt x="11836142" y="0"/>
                  </a:lnTo>
                  <a:cubicBezTo>
                    <a:pt x="11880495" y="2035079"/>
                    <a:pt x="11846919" y="4032635"/>
                    <a:pt x="11867892" y="6115628"/>
                  </a:cubicBezTo>
                  <a:lnTo>
                    <a:pt x="60357" y="6058189"/>
                  </a:lnTo>
                  <a:cubicBezTo>
                    <a:pt x="-105898" y="4309437"/>
                    <a:pt x="115197" y="2231064"/>
                    <a:pt x="198325" y="75911"/>
                  </a:cubicBez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>
              <a:off x="106878" y="300182"/>
              <a:ext cx="12034981" cy="6317673"/>
            </a:xfrm>
            <a:custGeom>
              <a:avLst/>
              <a:gdLst>
                <a:gd name="connsiteX0" fmla="*/ 193963 w 12034981"/>
                <a:gd name="connsiteY0" fmla="*/ 0 h 6317673"/>
                <a:gd name="connsiteX1" fmla="*/ 0 w 12034981"/>
                <a:gd name="connsiteY1" fmla="*/ 230909 h 6317673"/>
                <a:gd name="connsiteX2" fmla="*/ 0 w 12034981"/>
                <a:gd name="connsiteY2" fmla="*/ 6317673 h 6317673"/>
                <a:gd name="connsiteX3" fmla="*/ 11739418 w 12034981"/>
                <a:gd name="connsiteY3" fmla="*/ 6317673 h 6317673"/>
                <a:gd name="connsiteX4" fmla="*/ 12034981 w 12034981"/>
                <a:gd name="connsiteY4" fmla="*/ 6077527 h 6317673"/>
                <a:gd name="connsiteX5" fmla="*/ 193963 w 12034981"/>
                <a:gd name="connsiteY5" fmla="*/ 0 h 6317673"/>
                <a:gd name="connsiteX0" fmla="*/ 193963 w 12034981"/>
                <a:gd name="connsiteY0" fmla="*/ 0 h 6317673"/>
                <a:gd name="connsiteX1" fmla="*/ 0 w 12034981"/>
                <a:gd name="connsiteY1" fmla="*/ 230909 h 6317673"/>
                <a:gd name="connsiteX2" fmla="*/ 129309 w 12034981"/>
                <a:gd name="connsiteY2" fmla="*/ 6317673 h 6317673"/>
                <a:gd name="connsiteX3" fmla="*/ 11739418 w 12034981"/>
                <a:gd name="connsiteY3" fmla="*/ 6317673 h 6317673"/>
                <a:gd name="connsiteX4" fmla="*/ 12034981 w 12034981"/>
                <a:gd name="connsiteY4" fmla="*/ 6077527 h 6317673"/>
                <a:gd name="connsiteX5" fmla="*/ 193963 w 12034981"/>
                <a:gd name="connsiteY5" fmla="*/ 0 h 6317673"/>
                <a:gd name="connsiteX0" fmla="*/ 193963 w 12034981"/>
                <a:gd name="connsiteY0" fmla="*/ 0 h 6317673"/>
                <a:gd name="connsiteX1" fmla="*/ 0 w 12034981"/>
                <a:gd name="connsiteY1" fmla="*/ 230909 h 6317673"/>
                <a:gd name="connsiteX2" fmla="*/ 129309 w 12034981"/>
                <a:gd name="connsiteY2" fmla="*/ 6317673 h 6317673"/>
                <a:gd name="connsiteX3" fmla="*/ 11739418 w 12034981"/>
                <a:gd name="connsiteY3" fmla="*/ 6317673 h 6317673"/>
                <a:gd name="connsiteX4" fmla="*/ 12034981 w 12034981"/>
                <a:gd name="connsiteY4" fmla="*/ 6077527 h 6317673"/>
                <a:gd name="connsiteX5" fmla="*/ 193963 w 12034981"/>
                <a:gd name="connsiteY5" fmla="*/ 0 h 6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34981" h="6317673">
                  <a:moveTo>
                    <a:pt x="193963" y="0"/>
                  </a:moveTo>
                  <a:lnTo>
                    <a:pt x="0" y="230909"/>
                  </a:lnTo>
                  <a:cubicBezTo>
                    <a:pt x="43103" y="2259830"/>
                    <a:pt x="-61576" y="4297988"/>
                    <a:pt x="129309" y="6317673"/>
                  </a:cubicBezTo>
                  <a:lnTo>
                    <a:pt x="11739418" y="6317673"/>
                  </a:lnTo>
                  <a:lnTo>
                    <a:pt x="12034981" y="6077527"/>
                  </a:lnTo>
                  <a:lnTo>
                    <a:pt x="19396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자유형 42"/>
            <p:cNvSpPr/>
            <p:nvPr/>
          </p:nvSpPr>
          <p:spPr>
            <a:xfrm>
              <a:off x="199241" y="314036"/>
              <a:ext cx="11942617" cy="6197600"/>
            </a:xfrm>
            <a:custGeom>
              <a:avLst/>
              <a:gdLst>
                <a:gd name="connsiteX0" fmla="*/ 193963 w 12034981"/>
                <a:gd name="connsiteY0" fmla="*/ 0 h 6317673"/>
                <a:gd name="connsiteX1" fmla="*/ 0 w 12034981"/>
                <a:gd name="connsiteY1" fmla="*/ 230909 h 6317673"/>
                <a:gd name="connsiteX2" fmla="*/ 0 w 12034981"/>
                <a:gd name="connsiteY2" fmla="*/ 6317673 h 6317673"/>
                <a:gd name="connsiteX3" fmla="*/ 11739418 w 12034981"/>
                <a:gd name="connsiteY3" fmla="*/ 6317673 h 6317673"/>
                <a:gd name="connsiteX4" fmla="*/ 12034981 w 12034981"/>
                <a:gd name="connsiteY4" fmla="*/ 6077527 h 6317673"/>
                <a:gd name="connsiteX5" fmla="*/ 193963 w 12034981"/>
                <a:gd name="connsiteY5" fmla="*/ 0 h 6317673"/>
                <a:gd name="connsiteX0" fmla="*/ 193963 w 12034981"/>
                <a:gd name="connsiteY0" fmla="*/ 0 h 6317673"/>
                <a:gd name="connsiteX1" fmla="*/ 0 w 12034981"/>
                <a:gd name="connsiteY1" fmla="*/ 230909 h 6317673"/>
                <a:gd name="connsiteX2" fmla="*/ 129309 w 12034981"/>
                <a:gd name="connsiteY2" fmla="*/ 6317673 h 6317673"/>
                <a:gd name="connsiteX3" fmla="*/ 11739418 w 12034981"/>
                <a:gd name="connsiteY3" fmla="*/ 6317673 h 6317673"/>
                <a:gd name="connsiteX4" fmla="*/ 12034981 w 12034981"/>
                <a:gd name="connsiteY4" fmla="*/ 6077527 h 6317673"/>
                <a:gd name="connsiteX5" fmla="*/ 193963 w 12034981"/>
                <a:gd name="connsiteY5" fmla="*/ 0 h 6317673"/>
                <a:gd name="connsiteX0" fmla="*/ 193963 w 12034981"/>
                <a:gd name="connsiteY0" fmla="*/ 0 h 6317673"/>
                <a:gd name="connsiteX1" fmla="*/ 0 w 12034981"/>
                <a:gd name="connsiteY1" fmla="*/ 230909 h 6317673"/>
                <a:gd name="connsiteX2" fmla="*/ 129309 w 12034981"/>
                <a:gd name="connsiteY2" fmla="*/ 6317673 h 6317673"/>
                <a:gd name="connsiteX3" fmla="*/ 11739418 w 12034981"/>
                <a:gd name="connsiteY3" fmla="*/ 6317673 h 6317673"/>
                <a:gd name="connsiteX4" fmla="*/ 12034981 w 12034981"/>
                <a:gd name="connsiteY4" fmla="*/ 6077527 h 6317673"/>
                <a:gd name="connsiteX5" fmla="*/ 193963 w 12034981"/>
                <a:gd name="connsiteY5" fmla="*/ 0 h 6317673"/>
                <a:gd name="connsiteX0" fmla="*/ 157017 w 12034981"/>
                <a:gd name="connsiteY0" fmla="*/ 0 h 6197600"/>
                <a:gd name="connsiteX1" fmla="*/ 0 w 12034981"/>
                <a:gd name="connsiteY1" fmla="*/ 110836 h 6197600"/>
                <a:gd name="connsiteX2" fmla="*/ 129309 w 12034981"/>
                <a:gd name="connsiteY2" fmla="*/ 6197600 h 6197600"/>
                <a:gd name="connsiteX3" fmla="*/ 11739418 w 12034981"/>
                <a:gd name="connsiteY3" fmla="*/ 6197600 h 6197600"/>
                <a:gd name="connsiteX4" fmla="*/ 12034981 w 12034981"/>
                <a:gd name="connsiteY4" fmla="*/ 5957454 h 6197600"/>
                <a:gd name="connsiteX5" fmla="*/ 157017 w 12034981"/>
                <a:gd name="connsiteY5" fmla="*/ 0 h 6197600"/>
                <a:gd name="connsiteX0" fmla="*/ 157017 w 11877963"/>
                <a:gd name="connsiteY0" fmla="*/ 0 h 6197600"/>
                <a:gd name="connsiteX1" fmla="*/ 0 w 11877963"/>
                <a:gd name="connsiteY1" fmla="*/ 110836 h 6197600"/>
                <a:gd name="connsiteX2" fmla="*/ 129309 w 11877963"/>
                <a:gd name="connsiteY2" fmla="*/ 6197600 h 6197600"/>
                <a:gd name="connsiteX3" fmla="*/ 11739418 w 11877963"/>
                <a:gd name="connsiteY3" fmla="*/ 6197600 h 6197600"/>
                <a:gd name="connsiteX4" fmla="*/ 11877963 w 11877963"/>
                <a:gd name="connsiteY4" fmla="*/ 5994400 h 6197600"/>
                <a:gd name="connsiteX5" fmla="*/ 157017 w 11877963"/>
                <a:gd name="connsiteY5" fmla="*/ 0 h 6197600"/>
                <a:gd name="connsiteX0" fmla="*/ 157017 w 11942617"/>
                <a:gd name="connsiteY0" fmla="*/ 0 h 6197600"/>
                <a:gd name="connsiteX1" fmla="*/ 0 w 11942617"/>
                <a:gd name="connsiteY1" fmla="*/ 110836 h 6197600"/>
                <a:gd name="connsiteX2" fmla="*/ 129309 w 11942617"/>
                <a:gd name="connsiteY2" fmla="*/ 6197600 h 6197600"/>
                <a:gd name="connsiteX3" fmla="*/ 11739418 w 11942617"/>
                <a:gd name="connsiteY3" fmla="*/ 6197600 h 6197600"/>
                <a:gd name="connsiteX4" fmla="*/ 11942617 w 11942617"/>
                <a:gd name="connsiteY4" fmla="*/ 6077527 h 6197600"/>
                <a:gd name="connsiteX5" fmla="*/ 157017 w 11942617"/>
                <a:gd name="connsiteY5" fmla="*/ 0 h 619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42617" h="6197600">
                  <a:moveTo>
                    <a:pt x="157017" y="0"/>
                  </a:moveTo>
                  <a:lnTo>
                    <a:pt x="0" y="110836"/>
                  </a:lnTo>
                  <a:cubicBezTo>
                    <a:pt x="43103" y="2139757"/>
                    <a:pt x="-61576" y="4177915"/>
                    <a:pt x="129309" y="6197600"/>
                  </a:cubicBezTo>
                  <a:lnTo>
                    <a:pt x="11739418" y="6197600"/>
                  </a:lnTo>
                  <a:lnTo>
                    <a:pt x="11942617" y="6077527"/>
                  </a:lnTo>
                  <a:lnTo>
                    <a:pt x="15701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직사각형 1"/>
            <p:cNvSpPr/>
            <p:nvPr/>
          </p:nvSpPr>
          <p:spPr>
            <a:xfrm>
              <a:off x="264669" y="290945"/>
              <a:ext cx="11877189" cy="6086764"/>
            </a:xfrm>
            <a:custGeom>
              <a:avLst/>
              <a:gdLst>
                <a:gd name="connsiteX0" fmla="*/ 0 w 11545454"/>
                <a:gd name="connsiteY0" fmla="*/ 0 h 6077528"/>
                <a:gd name="connsiteX1" fmla="*/ 11545454 w 11545454"/>
                <a:gd name="connsiteY1" fmla="*/ 0 h 6077528"/>
                <a:gd name="connsiteX2" fmla="*/ 11545454 w 11545454"/>
                <a:gd name="connsiteY2" fmla="*/ 6077528 h 6077528"/>
                <a:gd name="connsiteX3" fmla="*/ 0 w 11545454"/>
                <a:gd name="connsiteY3" fmla="*/ 6077528 h 6077528"/>
                <a:gd name="connsiteX4" fmla="*/ 0 w 11545454"/>
                <a:gd name="connsiteY4" fmla="*/ 0 h 6077528"/>
                <a:gd name="connsiteX0" fmla="*/ 110836 w 11656290"/>
                <a:gd name="connsiteY0" fmla="*/ 0 h 6077528"/>
                <a:gd name="connsiteX1" fmla="*/ 11656290 w 11656290"/>
                <a:gd name="connsiteY1" fmla="*/ 0 h 6077528"/>
                <a:gd name="connsiteX2" fmla="*/ 11656290 w 11656290"/>
                <a:gd name="connsiteY2" fmla="*/ 6077528 h 6077528"/>
                <a:gd name="connsiteX3" fmla="*/ 110836 w 11656290"/>
                <a:gd name="connsiteY3" fmla="*/ 6077528 h 6077528"/>
                <a:gd name="connsiteX4" fmla="*/ 110836 w 11656290"/>
                <a:gd name="connsiteY4" fmla="*/ 0 h 6077528"/>
                <a:gd name="connsiteX0" fmla="*/ 76106 w 11621560"/>
                <a:gd name="connsiteY0" fmla="*/ 0 h 6114473"/>
                <a:gd name="connsiteX1" fmla="*/ 11621560 w 11621560"/>
                <a:gd name="connsiteY1" fmla="*/ 0 h 6114473"/>
                <a:gd name="connsiteX2" fmla="*/ 11621560 w 11621560"/>
                <a:gd name="connsiteY2" fmla="*/ 6077528 h 6114473"/>
                <a:gd name="connsiteX3" fmla="*/ 270070 w 11621560"/>
                <a:gd name="connsiteY3" fmla="*/ 6114473 h 6114473"/>
                <a:gd name="connsiteX4" fmla="*/ 76106 w 11621560"/>
                <a:gd name="connsiteY4" fmla="*/ 0 h 6114473"/>
                <a:gd name="connsiteX0" fmla="*/ 133503 w 11678957"/>
                <a:gd name="connsiteY0" fmla="*/ 0 h 6114473"/>
                <a:gd name="connsiteX1" fmla="*/ 11678957 w 11678957"/>
                <a:gd name="connsiteY1" fmla="*/ 0 h 6114473"/>
                <a:gd name="connsiteX2" fmla="*/ 11678957 w 11678957"/>
                <a:gd name="connsiteY2" fmla="*/ 6077528 h 6114473"/>
                <a:gd name="connsiteX3" fmla="*/ 327467 w 11678957"/>
                <a:gd name="connsiteY3" fmla="*/ 6114473 h 6114473"/>
                <a:gd name="connsiteX4" fmla="*/ 133503 w 11678957"/>
                <a:gd name="connsiteY4" fmla="*/ 0 h 6114473"/>
                <a:gd name="connsiteX0" fmla="*/ 133503 w 11882157"/>
                <a:gd name="connsiteY0" fmla="*/ 0 h 6114473"/>
                <a:gd name="connsiteX1" fmla="*/ 11678957 w 11882157"/>
                <a:gd name="connsiteY1" fmla="*/ 0 h 6114473"/>
                <a:gd name="connsiteX2" fmla="*/ 11882157 w 11882157"/>
                <a:gd name="connsiteY2" fmla="*/ 6077528 h 6114473"/>
                <a:gd name="connsiteX3" fmla="*/ 327467 w 11882157"/>
                <a:gd name="connsiteY3" fmla="*/ 6114473 h 6114473"/>
                <a:gd name="connsiteX4" fmla="*/ 133503 w 11882157"/>
                <a:gd name="connsiteY4" fmla="*/ 0 h 6114473"/>
                <a:gd name="connsiteX0" fmla="*/ 133503 w 11882157"/>
                <a:gd name="connsiteY0" fmla="*/ 0 h 6114473"/>
                <a:gd name="connsiteX1" fmla="*/ 11678957 w 11882157"/>
                <a:gd name="connsiteY1" fmla="*/ 0 h 6114473"/>
                <a:gd name="connsiteX2" fmla="*/ 11882157 w 11882157"/>
                <a:gd name="connsiteY2" fmla="*/ 6077528 h 6114473"/>
                <a:gd name="connsiteX3" fmla="*/ 327467 w 11882157"/>
                <a:gd name="connsiteY3" fmla="*/ 6114473 h 6114473"/>
                <a:gd name="connsiteX4" fmla="*/ 133503 w 11882157"/>
                <a:gd name="connsiteY4" fmla="*/ 0 h 6114473"/>
                <a:gd name="connsiteX0" fmla="*/ 133503 w 11882157"/>
                <a:gd name="connsiteY0" fmla="*/ 0 h 6114473"/>
                <a:gd name="connsiteX1" fmla="*/ 11678957 w 11882157"/>
                <a:gd name="connsiteY1" fmla="*/ 0 h 6114473"/>
                <a:gd name="connsiteX2" fmla="*/ 11882157 w 11882157"/>
                <a:gd name="connsiteY2" fmla="*/ 6077528 h 6114473"/>
                <a:gd name="connsiteX3" fmla="*/ 327467 w 11882157"/>
                <a:gd name="connsiteY3" fmla="*/ 6114473 h 6114473"/>
                <a:gd name="connsiteX4" fmla="*/ 133503 w 11882157"/>
                <a:gd name="connsiteY4" fmla="*/ 0 h 6114473"/>
                <a:gd name="connsiteX0" fmla="*/ 187260 w 11935914"/>
                <a:gd name="connsiteY0" fmla="*/ 0 h 6086764"/>
                <a:gd name="connsiteX1" fmla="*/ 11732714 w 11935914"/>
                <a:gd name="connsiteY1" fmla="*/ 0 h 6086764"/>
                <a:gd name="connsiteX2" fmla="*/ 11935914 w 11935914"/>
                <a:gd name="connsiteY2" fmla="*/ 6077528 h 6086764"/>
                <a:gd name="connsiteX3" fmla="*/ 242679 w 11935914"/>
                <a:gd name="connsiteY3" fmla="*/ 6086764 h 6086764"/>
                <a:gd name="connsiteX4" fmla="*/ 187260 w 11935914"/>
                <a:gd name="connsiteY4" fmla="*/ 0 h 6086764"/>
                <a:gd name="connsiteX0" fmla="*/ 136141 w 11884795"/>
                <a:gd name="connsiteY0" fmla="*/ 0 h 6086764"/>
                <a:gd name="connsiteX1" fmla="*/ 11681595 w 11884795"/>
                <a:gd name="connsiteY1" fmla="*/ 0 h 6086764"/>
                <a:gd name="connsiteX2" fmla="*/ 11884795 w 11884795"/>
                <a:gd name="connsiteY2" fmla="*/ 6077528 h 6086764"/>
                <a:gd name="connsiteX3" fmla="*/ 191560 w 11884795"/>
                <a:gd name="connsiteY3" fmla="*/ 6086764 h 6086764"/>
                <a:gd name="connsiteX4" fmla="*/ 136141 w 11884795"/>
                <a:gd name="connsiteY4" fmla="*/ 0 h 6086764"/>
                <a:gd name="connsiteX0" fmla="*/ 109729 w 11950746"/>
                <a:gd name="connsiteY0" fmla="*/ 9236 h 6086764"/>
                <a:gd name="connsiteX1" fmla="*/ 11747546 w 11950746"/>
                <a:gd name="connsiteY1" fmla="*/ 0 h 6086764"/>
                <a:gd name="connsiteX2" fmla="*/ 11950746 w 11950746"/>
                <a:gd name="connsiteY2" fmla="*/ 6077528 h 6086764"/>
                <a:gd name="connsiteX3" fmla="*/ 257511 w 11950746"/>
                <a:gd name="connsiteY3" fmla="*/ 6086764 h 6086764"/>
                <a:gd name="connsiteX4" fmla="*/ 109729 w 11950746"/>
                <a:gd name="connsiteY4" fmla="*/ 9236 h 6086764"/>
                <a:gd name="connsiteX0" fmla="*/ 36172 w 11877189"/>
                <a:gd name="connsiteY0" fmla="*/ 9236 h 6086764"/>
                <a:gd name="connsiteX1" fmla="*/ 11673989 w 11877189"/>
                <a:gd name="connsiteY1" fmla="*/ 0 h 6086764"/>
                <a:gd name="connsiteX2" fmla="*/ 11877189 w 11877189"/>
                <a:gd name="connsiteY2" fmla="*/ 6077528 h 6086764"/>
                <a:gd name="connsiteX3" fmla="*/ 183954 w 11877189"/>
                <a:gd name="connsiteY3" fmla="*/ 6086764 h 6086764"/>
                <a:gd name="connsiteX4" fmla="*/ 36172 w 11877189"/>
                <a:gd name="connsiteY4" fmla="*/ 9236 h 608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77189" h="6086764">
                  <a:moveTo>
                    <a:pt x="36172" y="9236"/>
                  </a:moveTo>
                  <a:lnTo>
                    <a:pt x="11673989" y="0"/>
                  </a:lnTo>
                  <a:cubicBezTo>
                    <a:pt x="11575467" y="2035079"/>
                    <a:pt x="11532366" y="4051685"/>
                    <a:pt x="11877189" y="6077528"/>
                  </a:cubicBezTo>
                  <a:lnTo>
                    <a:pt x="183954" y="6086764"/>
                  </a:lnTo>
                  <a:cubicBezTo>
                    <a:pt x="17699" y="4338012"/>
                    <a:pt x="-46956" y="2164389"/>
                    <a:pt x="36172" y="9236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자유형 44"/>
            <p:cNvSpPr/>
            <p:nvPr/>
          </p:nvSpPr>
          <p:spPr>
            <a:xfrm>
              <a:off x="319314" y="5814291"/>
              <a:ext cx="895927" cy="628073"/>
            </a:xfrm>
            <a:custGeom>
              <a:avLst/>
              <a:gdLst>
                <a:gd name="connsiteX0" fmla="*/ 0 w 895927"/>
                <a:gd name="connsiteY0" fmla="*/ 0 h 628073"/>
                <a:gd name="connsiteX1" fmla="*/ 73891 w 895927"/>
                <a:gd name="connsiteY1" fmla="*/ 628073 h 628073"/>
                <a:gd name="connsiteX2" fmla="*/ 895927 w 895927"/>
                <a:gd name="connsiteY2" fmla="*/ 628073 h 62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5927" h="628073">
                  <a:moveTo>
                    <a:pt x="0" y="0"/>
                  </a:moveTo>
                  <a:lnTo>
                    <a:pt x="73891" y="628073"/>
                  </a:lnTo>
                  <a:lnTo>
                    <a:pt x="895927" y="628073"/>
                  </a:ln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자유형 45"/>
            <p:cNvSpPr/>
            <p:nvPr/>
          </p:nvSpPr>
          <p:spPr>
            <a:xfrm>
              <a:off x="153059" y="558800"/>
              <a:ext cx="9237" cy="738909"/>
            </a:xfrm>
            <a:custGeom>
              <a:avLst/>
              <a:gdLst>
                <a:gd name="connsiteX0" fmla="*/ 0 w 9237"/>
                <a:gd name="connsiteY0" fmla="*/ 0 h 738909"/>
                <a:gd name="connsiteX1" fmla="*/ 9237 w 9237"/>
                <a:gd name="connsiteY1" fmla="*/ 738909 h 73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37" h="738909">
                  <a:moveTo>
                    <a:pt x="0" y="0"/>
                  </a:moveTo>
                  <a:lnTo>
                    <a:pt x="9237" y="738909"/>
                  </a:lnTo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>
              <a:off x="10654805" y="6437890"/>
              <a:ext cx="1385454" cy="18473"/>
            </a:xfrm>
            <a:custGeom>
              <a:avLst/>
              <a:gdLst>
                <a:gd name="connsiteX0" fmla="*/ 0 w 1385454"/>
                <a:gd name="connsiteY0" fmla="*/ 0 h 18473"/>
                <a:gd name="connsiteX1" fmla="*/ 1385454 w 1385454"/>
                <a:gd name="connsiteY1" fmla="*/ 18473 h 1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5454" h="18473">
                  <a:moveTo>
                    <a:pt x="0" y="0"/>
                  </a:moveTo>
                  <a:lnTo>
                    <a:pt x="1385454" y="18473"/>
                  </a:lnTo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11511189" y="6405564"/>
              <a:ext cx="561975" cy="19050"/>
            </a:xfrm>
            <a:custGeom>
              <a:avLst/>
              <a:gdLst>
                <a:gd name="connsiteX0" fmla="*/ 0 w 561975"/>
                <a:gd name="connsiteY0" fmla="*/ 0 h 19050"/>
                <a:gd name="connsiteX1" fmla="*/ 561975 w 561975"/>
                <a:gd name="connsiteY1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1975" h="19050">
                  <a:moveTo>
                    <a:pt x="0" y="0"/>
                  </a:moveTo>
                  <a:lnTo>
                    <a:pt x="561975" y="19050"/>
                  </a:lnTo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601754" y="6560820"/>
              <a:ext cx="2301240" cy="0"/>
            </a:xfrm>
            <a:custGeom>
              <a:avLst/>
              <a:gdLst>
                <a:gd name="connsiteX0" fmla="*/ 0 w 2301240"/>
                <a:gd name="connsiteY0" fmla="*/ 0 h 0"/>
                <a:gd name="connsiteX1" fmla="*/ 2301240 w 230124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1240">
                  <a:moveTo>
                    <a:pt x="0" y="0"/>
                  </a:moveTo>
                  <a:lnTo>
                    <a:pt x="2301240" y="0"/>
                  </a:lnTo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7017294" y="6560820"/>
              <a:ext cx="1097280" cy="0"/>
            </a:xfrm>
            <a:custGeom>
              <a:avLst/>
              <a:gdLst>
                <a:gd name="connsiteX0" fmla="*/ 0 w 1097280"/>
                <a:gd name="connsiteY0" fmla="*/ 0 h 0"/>
                <a:gd name="connsiteX1" fmla="*/ 1097280 w 109728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7280">
                  <a:moveTo>
                    <a:pt x="0" y="0"/>
                  </a:moveTo>
                  <a:lnTo>
                    <a:pt x="1097280" y="0"/>
                  </a:lnTo>
                </a:path>
              </a:pathLst>
            </a:cu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444463" y="61155"/>
              <a:ext cx="226111" cy="550789"/>
              <a:chOff x="492088" y="194505"/>
              <a:chExt cx="226111" cy="550789"/>
            </a:xfrm>
          </p:grpSpPr>
          <p:sp>
            <p:nvSpPr>
              <p:cNvPr id="208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9" name="막힌 원호 208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1325087" y="61155"/>
              <a:ext cx="226111" cy="550789"/>
              <a:chOff x="492088" y="194505"/>
              <a:chExt cx="226111" cy="550789"/>
            </a:xfrm>
          </p:grpSpPr>
          <p:sp>
            <p:nvSpPr>
              <p:cNvPr id="206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7" name="막힌 원호 206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765399" y="61155"/>
              <a:ext cx="226111" cy="550789"/>
              <a:chOff x="492088" y="194505"/>
              <a:chExt cx="226111" cy="550789"/>
            </a:xfrm>
          </p:grpSpPr>
          <p:sp>
            <p:nvSpPr>
              <p:cNvPr id="204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5" name="막힌 원호 204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2205711" y="61155"/>
              <a:ext cx="226111" cy="550789"/>
              <a:chOff x="492088" y="194505"/>
              <a:chExt cx="226111" cy="550789"/>
            </a:xfrm>
          </p:grpSpPr>
          <p:sp>
            <p:nvSpPr>
              <p:cNvPr id="202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3" name="막힌 원호 202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2646023" y="61155"/>
              <a:ext cx="226111" cy="550789"/>
              <a:chOff x="492088" y="194505"/>
              <a:chExt cx="226111" cy="550789"/>
            </a:xfrm>
          </p:grpSpPr>
          <p:sp>
            <p:nvSpPr>
              <p:cNvPr id="200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막힌 원호 200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3086335" y="61155"/>
              <a:ext cx="226111" cy="550789"/>
              <a:chOff x="492088" y="194505"/>
              <a:chExt cx="226111" cy="550789"/>
            </a:xfrm>
          </p:grpSpPr>
          <p:sp>
            <p:nvSpPr>
              <p:cNvPr id="198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막힌 원호 198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3526647" y="61155"/>
              <a:ext cx="226111" cy="550789"/>
              <a:chOff x="492088" y="194505"/>
              <a:chExt cx="226111" cy="550789"/>
            </a:xfrm>
          </p:grpSpPr>
          <p:sp>
            <p:nvSpPr>
              <p:cNvPr id="196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막힌 원호 196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3966959" y="61155"/>
              <a:ext cx="226111" cy="550789"/>
              <a:chOff x="492088" y="194505"/>
              <a:chExt cx="226111" cy="550789"/>
            </a:xfrm>
          </p:grpSpPr>
          <p:sp>
            <p:nvSpPr>
              <p:cNvPr id="194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막힌 원호 194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4407271" y="61155"/>
              <a:ext cx="226111" cy="550789"/>
              <a:chOff x="492088" y="194505"/>
              <a:chExt cx="226111" cy="550789"/>
            </a:xfrm>
          </p:grpSpPr>
          <p:sp>
            <p:nvSpPr>
              <p:cNvPr id="192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막힌 원호 192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4847583" y="61155"/>
              <a:ext cx="226111" cy="550789"/>
              <a:chOff x="492088" y="194505"/>
              <a:chExt cx="226111" cy="550789"/>
            </a:xfrm>
          </p:grpSpPr>
          <p:sp>
            <p:nvSpPr>
              <p:cNvPr id="190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막힌 원호 190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5287895" y="61155"/>
              <a:ext cx="226111" cy="550789"/>
              <a:chOff x="492088" y="194505"/>
              <a:chExt cx="226111" cy="550789"/>
            </a:xfrm>
          </p:grpSpPr>
          <p:sp>
            <p:nvSpPr>
              <p:cNvPr id="188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막힌 원호 188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5728207" y="61155"/>
              <a:ext cx="226111" cy="550789"/>
              <a:chOff x="492088" y="194505"/>
              <a:chExt cx="226111" cy="550789"/>
            </a:xfrm>
          </p:grpSpPr>
          <p:sp>
            <p:nvSpPr>
              <p:cNvPr id="186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막힌 원호 186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6168519" y="61155"/>
              <a:ext cx="226111" cy="550789"/>
              <a:chOff x="492088" y="194505"/>
              <a:chExt cx="226111" cy="550789"/>
            </a:xfrm>
          </p:grpSpPr>
          <p:sp>
            <p:nvSpPr>
              <p:cNvPr id="184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막힌 원호 184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6608831" y="61155"/>
              <a:ext cx="226111" cy="550789"/>
              <a:chOff x="492088" y="194505"/>
              <a:chExt cx="226111" cy="550789"/>
            </a:xfrm>
          </p:grpSpPr>
          <p:sp>
            <p:nvSpPr>
              <p:cNvPr id="182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막힌 원호 182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7049143" y="61155"/>
              <a:ext cx="226111" cy="550789"/>
              <a:chOff x="492088" y="194505"/>
              <a:chExt cx="226111" cy="550789"/>
            </a:xfrm>
          </p:grpSpPr>
          <p:sp>
            <p:nvSpPr>
              <p:cNvPr id="180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막힌 원호 180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7489455" y="61155"/>
              <a:ext cx="226111" cy="550789"/>
              <a:chOff x="492088" y="194505"/>
              <a:chExt cx="226111" cy="550789"/>
            </a:xfrm>
          </p:grpSpPr>
          <p:sp>
            <p:nvSpPr>
              <p:cNvPr id="178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막힌 원호 178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7929767" y="61155"/>
              <a:ext cx="226111" cy="550789"/>
              <a:chOff x="492088" y="194505"/>
              <a:chExt cx="226111" cy="550789"/>
            </a:xfrm>
          </p:grpSpPr>
          <p:sp>
            <p:nvSpPr>
              <p:cNvPr id="176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막힌 원호 176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8370079" y="61155"/>
              <a:ext cx="226111" cy="550789"/>
              <a:chOff x="492088" y="194505"/>
              <a:chExt cx="226111" cy="550789"/>
            </a:xfrm>
          </p:grpSpPr>
          <p:sp>
            <p:nvSpPr>
              <p:cNvPr id="174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막힌 원호 174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8810391" y="61155"/>
              <a:ext cx="226111" cy="550789"/>
              <a:chOff x="492088" y="194505"/>
              <a:chExt cx="226111" cy="550789"/>
            </a:xfrm>
          </p:grpSpPr>
          <p:sp>
            <p:nvSpPr>
              <p:cNvPr id="172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막힌 원호 172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9250703" y="61155"/>
              <a:ext cx="226111" cy="550789"/>
              <a:chOff x="492088" y="194505"/>
              <a:chExt cx="226111" cy="550789"/>
            </a:xfrm>
          </p:grpSpPr>
          <p:sp>
            <p:nvSpPr>
              <p:cNvPr id="170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막힌 원호 170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9691015" y="61155"/>
              <a:ext cx="226111" cy="550789"/>
              <a:chOff x="492088" y="194505"/>
              <a:chExt cx="226111" cy="550789"/>
            </a:xfrm>
          </p:grpSpPr>
          <p:sp>
            <p:nvSpPr>
              <p:cNvPr id="168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막힌 원호 168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10131327" y="61155"/>
              <a:ext cx="226111" cy="550789"/>
              <a:chOff x="492088" y="194505"/>
              <a:chExt cx="226111" cy="550789"/>
            </a:xfrm>
          </p:grpSpPr>
          <p:sp>
            <p:nvSpPr>
              <p:cNvPr id="166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막힌 원호 166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10571639" y="61155"/>
              <a:ext cx="226111" cy="550789"/>
              <a:chOff x="492088" y="194505"/>
              <a:chExt cx="226111" cy="550789"/>
            </a:xfrm>
          </p:grpSpPr>
          <p:sp>
            <p:nvSpPr>
              <p:cNvPr id="164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막힌 원호 164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11011951" y="61155"/>
              <a:ext cx="226111" cy="550789"/>
              <a:chOff x="492088" y="194505"/>
              <a:chExt cx="226111" cy="550789"/>
            </a:xfrm>
          </p:grpSpPr>
          <p:sp>
            <p:nvSpPr>
              <p:cNvPr id="162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막힌 원호 162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11452257" y="61155"/>
              <a:ext cx="226111" cy="550789"/>
              <a:chOff x="492088" y="194505"/>
              <a:chExt cx="226111" cy="550789"/>
            </a:xfrm>
          </p:grpSpPr>
          <p:sp>
            <p:nvSpPr>
              <p:cNvPr id="160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막힌 원호 160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482E8BD-341B-4D21-9716-7A73C9E9E825}"/>
                </a:ext>
              </a:extLst>
            </p:cNvPr>
            <p:cNvSpPr/>
            <p:nvPr/>
          </p:nvSpPr>
          <p:spPr>
            <a:xfrm rot="10800000" flipV="1">
              <a:off x="-2380" y="929442"/>
              <a:ext cx="204235" cy="223678"/>
            </a:xfrm>
            <a:prstGeom prst="rect">
              <a:avLst/>
            </a:prstGeom>
            <a:solidFill>
              <a:srgbClr val="FF7C80"/>
            </a:solidFill>
            <a:ln w="38100"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482E8BD-341B-4D21-9716-7A73C9E9E825}"/>
                </a:ext>
              </a:extLst>
            </p:cNvPr>
            <p:cNvSpPr/>
            <p:nvPr/>
          </p:nvSpPr>
          <p:spPr>
            <a:xfrm rot="10800000" flipV="1">
              <a:off x="0" y="660664"/>
              <a:ext cx="144611" cy="22367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noFill/>
            </a:ln>
            <a:effectLst>
              <a:outerShdw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884775" y="61155"/>
              <a:ext cx="226111" cy="550789"/>
              <a:chOff x="492088" y="194505"/>
              <a:chExt cx="226111" cy="550789"/>
            </a:xfrm>
          </p:grpSpPr>
          <p:sp>
            <p:nvSpPr>
              <p:cNvPr id="158" name="직사각형 1"/>
              <p:cNvSpPr/>
              <p:nvPr/>
            </p:nvSpPr>
            <p:spPr>
              <a:xfrm>
                <a:off x="493810" y="613965"/>
                <a:ext cx="224389" cy="131329"/>
              </a:xfrm>
              <a:prstGeom prst="roundRect">
                <a:avLst>
                  <a:gd name="adj" fmla="val 31117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막힌 원호 158"/>
              <p:cNvSpPr/>
              <p:nvPr/>
            </p:nvSpPr>
            <p:spPr>
              <a:xfrm>
                <a:off x="492088" y="194505"/>
                <a:ext cx="226111" cy="497680"/>
              </a:xfrm>
              <a:prstGeom prst="blockArc">
                <a:avLst>
                  <a:gd name="adj1" fmla="val 10800000"/>
                  <a:gd name="adj2" fmla="val 5236495"/>
                  <a:gd name="adj3" fmla="val 18270"/>
                </a:avLst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sx="78000" sy="78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9" name="자유형 78"/>
            <p:cNvSpPr/>
            <p:nvPr/>
          </p:nvSpPr>
          <p:spPr>
            <a:xfrm flipH="1">
              <a:off x="158162" y="0"/>
              <a:ext cx="11766344" cy="247650"/>
            </a:xfrm>
            <a:custGeom>
              <a:avLst/>
              <a:gdLst>
                <a:gd name="connsiteX0" fmla="*/ 11766344 w 11766344"/>
                <a:gd name="connsiteY0" fmla="*/ 0 h 247650"/>
                <a:gd name="connsiteX1" fmla="*/ 11469630 w 11766344"/>
                <a:gd name="connsiteY1" fmla="*/ 0 h 247650"/>
                <a:gd name="connsiteX2" fmla="*/ 11478318 w 11766344"/>
                <a:gd name="connsiteY2" fmla="*/ 20975 h 247650"/>
                <a:gd name="connsiteX3" fmla="*/ 11478318 w 11766344"/>
                <a:gd name="connsiteY3" fmla="*/ 70572 h 247650"/>
                <a:gd name="connsiteX4" fmla="*/ 11437452 w 11766344"/>
                <a:gd name="connsiteY4" fmla="*/ 111438 h 247650"/>
                <a:gd name="connsiteX5" fmla="*/ 11294795 w 11766344"/>
                <a:gd name="connsiteY5" fmla="*/ 111438 h 247650"/>
                <a:gd name="connsiteX6" fmla="*/ 11253929 w 11766344"/>
                <a:gd name="connsiteY6" fmla="*/ 70572 h 247650"/>
                <a:gd name="connsiteX7" fmla="*/ 11253929 w 11766344"/>
                <a:gd name="connsiteY7" fmla="*/ 20975 h 247650"/>
                <a:gd name="connsiteX8" fmla="*/ 11262617 w 11766344"/>
                <a:gd name="connsiteY8" fmla="*/ 0 h 247650"/>
                <a:gd name="connsiteX9" fmla="*/ 11029205 w 11766344"/>
                <a:gd name="connsiteY9" fmla="*/ 0 h 247650"/>
                <a:gd name="connsiteX10" fmla="*/ 11037893 w 11766344"/>
                <a:gd name="connsiteY10" fmla="*/ 20975 h 247650"/>
                <a:gd name="connsiteX11" fmla="*/ 11037893 w 11766344"/>
                <a:gd name="connsiteY11" fmla="*/ 70572 h 247650"/>
                <a:gd name="connsiteX12" fmla="*/ 10997027 w 11766344"/>
                <a:gd name="connsiteY12" fmla="*/ 111438 h 247650"/>
                <a:gd name="connsiteX13" fmla="*/ 10854370 w 11766344"/>
                <a:gd name="connsiteY13" fmla="*/ 111438 h 247650"/>
                <a:gd name="connsiteX14" fmla="*/ 10813504 w 11766344"/>
                <a:gd name="connsiteY14" fmla="*/ 70572 h 247650"/>
                <a:gd name="connsiteX15" fmla="*/ 10813504 w 11766344"/>
                <a:gd name="connsiteY15" fmla="*/ 20975 h 247650"/>
                <a:gd name="connsiteX16" fmla="*/ 10822192 w 11766344"/>
                <a:gd name="connsiteY16" fmla="*/ 0 h 247650"/>
                <a:gd name="connsiteX17" fmla="*/ 10588781 w 11766344"/>
                <a:gd name="connsiteY17" fmla="*/ 0 h 247650"/>
                <a:gd name="connsiteX18" fmla="*/ 10597469 w 11766344"/>
                <a:gd name="connsiteY18" fmla="*/ 20975 h 247650"/>
                <a:gd name="connsiteX19" fmla="*/ 10597469 w 11766344"/>
                <a:gd name="connsiteY19" fmla="*/ 70572 h 247650"/>
                <a:gd name="connsiteX20" fmla="*/ 10556603 w 11766344"/>
                <a:gd name="connsiteY20" fmla="*/ 111438 h 247650"/>
                <a:gd name="connsiteX21" fmla="*/ 10413946 w 11766344"/>
                <a:gd name="connsiteY21" fmla="*/ 111438 h 247650"/>
                <a:gd name="connsiteX22" fmla="*/ 10373080 w 11766344"/>
                <a:gd name="connsiteY22" fmla="*/ 70572 h 247650"/>
                <a:gd name="connsiteX23" fmla="*/ 10373080 w 11766344"/>
                <a:gd name="connsiteY23" fmla="*/ 20975 h 247650"/>
                <a:gd name="connsiteX24" fmla="*/ 10381768 w 11766344"/>
                <a:gd name="connsiteY24" fmla="*/ 0 h 247650"/>
                <a:gd name="connsiteX25" fmla="*/ 10148356 w 11766344"/>
                <a:gd name="connsiteY25" fmla="*/ 0 h 247650"/>
                <a:gd name="connsiteX26" fmla="*/ 10157044 w 11766344"/>
                <a:gd name="connsiteY26" fmla="*/ 20975 h 247650"/>
                <a:gd name="connsiteX27" fmla="*/ 10157044 w 11766344"/>
                <a:gd name="connsiteY27" fmla="*/ 70572 h 247650"/>
                <a:gd name="connsiteX28" fmla="*/ 10116178 w 11766344"/>
                <a:gd name="connsiteY28" fmla="*/ 111438 h 247650"/>
                <a:gd name="connsiteX29" fmla="*/ 9973521 w 11766344"/>
                <a:gd name="connsiteY29" fmla="*/ 111438 h 247650"/>
                <a:gd name="connsiteX30" fmla="*/ 9932655 w 11766344"/>
                <a:gd name="connsiteY30" fmla="*/ 70572 h 247650"/>
                <a:gd name="connsiteX31" fmla="*/ 9932655 w 11766344"/>
                <a:gd name="connsiteY31" fmla="*/ 20975 h 247650"/>
                <a:gd name="connsiteX32" fmla="*/ 9941342 w 11766344"/>
                <a:gd name="connsiteY32" fmla="*/ 0 h 247650"/>
                <a:gd name="connsiteX33" fmla="*/ 9707931 w 11766344"/>
                <a:gd name="connsiteY33" fmla="*/ 0 h 247650"/>
                <a:gd name="connsiteX34" fmla="*/ 9716619 w 11766344"/>
                <a:gd name="connsiteY34" fmla="*/ 20975 h 247650"/>
                <a:gd name="connsiteX35" fmla="*/ 9716619 w 11766344"/>
                <a:gd name="connsiteY35" fmla="*/ 70572 h 247650"/>
                <a:gd name="connsiteX36" fmla="*/ 9675752 w 11766344"/>
                <a:gd name="connsiteY36" fmla="*/ 111438 h 247650"/>
                <a:gd name="connsiteX37" fmla="*/ 9533095 w 11766344"/>
                <a:gd name="connsiteY37" fmla="*/ 111438 h 247650"/>
                <a:gd name="connsiteX38" fmla="*/ 9492230 w 11766344"/>
                <a:gd name="connsiteY38" fmla="*/ 70572 h 247650"/>
                <a:gd name="connsiteX39" fmla="*/ 9492230 w 11766344"/>
                <a:gd name="connsiteY39" fmla="*/ 20975 h 247650"/>
                <a:gd name="connsiteX40" fmla="*/ 9500917 w 11766344"/>
                <a:gd name="connsiteY40" fmla="*/ 0 h 247650"/>
                <a:gd name="connsiteX41" fmla="*/ 9267506 w 11766344"/>
                <a:gd name="connsiteY41" fmla="*/ 0 h 247650"/>
                <a:gd name="connsiteX42" fmla="*/ 9276194 w 11766344"/>
                <a:gd name="connsiteY42" fmla="*/ 20975 h 247650"/>
                <a:gd name="connsiteX43" fmla="*/ 9276194 w 11766344"/>
                <a:gd name="connsiteY43" fmla="*/ 70572 h 247650"/>
                <a:gd name="connsiteX44" fmla="*/ 9235329 w 11766344"/>
                <a:gd name="connsiteY44" fmla="*/ 111438 h 247650"/>
                <a:gd name="connsiteX45" fmla="*/ 9092671 w 11766344"/>
                <a:gd name="connsiteY45" fmla="*/ 111438 h 247650"/>
                <a:gd name="connsiteX46" fmla="*/ 9051805 w 11766344"/>
                <a:gd name="connsiteY46" fmla="*/ 70572 h 247650"/>
                <a:gd name="connsiteX47" fmla="*/ 9051805 w 11766344"/>
                <a:gd name="connsiteY47" fmla="*/ 20975 h 247650"/>
                <a:gd name="connsiteX48" fmla="*/ 9060493 w 11766344"/>
                <a:gd name="connsiteY48" fmla="*/ 0 h 247650"/>
                <a:gd name="connsiteX49" fmla="*/ 8827081 w 11766344"/>
                <a:gd name="connsiteY49" fmla="*/ 0 h 247650"/>
                <a:gd name="connsiteX50" fmla="*/ 8835769 w 11766344"/>
                <a:gd name="connsiteY50" fmla="*/ 20975 h 247650"/>
                <a:gd name="connsiteX51" fmla="*/ 8835769 w 11766344"/>
                <a:gd name="connsiteY51" fmla="*/ 70572 h 247650"/>
                <a:gd name="connsiteX52" fmla="*/ 8794904 w 11766344"/>
                <a:gd name="connsiteY52" fmla="*/ 111438 h 247650"/>
                <a:gd name="connsiteX53" fmla="*/ 8652246 w 11766344"/>
                <a:gd name="connsiteY53" fmla="*/ 111438 h 247650"/>
                <a:gd name="connsiteX54" fmla="*/ 8611380 w 11766344"/>
                <a:gd name="connsiteY54" fmla="*/ 70572 h 247650"/>
                <a:gd name="connsiteX55" fmla="*/ 8611380 w 11766344"/>
                <a:gd name="connsiteY55" fmla="*/ 20975 h 247650"/>
                <a:gd name="connsiteX56" fmla="*/ 8620068 w 11766344"/>
                <a:gd name="connsiteY56" fmla="*/ 0 h 247650"/>
                <a:gd name="connsiteX57" fmla="*/ 8386656 w 11766344"/>
                <a:gd name="connsiteY57" fmla="*/ 0 h 247650"/>
                <a:gd name="connsiteX58" fmla="*/ 8395345 w 11766344"/>
                <a:gd name="connsiteY58" fmla="*/ 20975 h 247650"/>
                <a:gd name="connsiteX59" fmla="*/ 8395345 w 11766344"/>
                <a:gd name="connsiteY59" fmla="*/ 70572 h 247650"/>
                <a:gd name="connsiteX60" fmla="*/ 8354478 w 11766344"/>
                <a:gd name="connsiteY60" fmla="*/ 111438 h 247650"/>
                <a:gd name="connsiteX61" fmla="*/ 8211821 w 11766344"/>
                <a:gd name="connsiteY61" fmla="*/ 111438 h 247650"/>
                <a:gd name="connsiteX62" fmla="*/ 8170955 w 11766344"/>
                <a:gd name="connsiteY62" fmla="*/ 70572 h 247650"/>
                <a:gd name="connsiteX63" fmla="*/ 8170955 w 11766344"/>
                <a:gd name="connsiteY63" fmla="*/ 20975 h 247650"/>
                <a:gd name="connsiteX64" fmla="*/ 8179643 w 11766344"/>
                <a:gd name="connsiteY64" fmla="*/ 0 h 247650"/>
                <a:gd name="connsiteX65" fmla="*/ 7946231 w 11766344"/>
                <a:gd name="connsiteY65" fmla="*/ 0 h 247650"/>
                <a:gd name="connsiteX66" fmla="*/ 7954919 w 11766344"/>
                <a:gd name="connsiteY66" fmla="*/ 20975 h 247650"/>
                <a:gd name="connsiteX67" fmla="*/ 7954919 w 11766344"/>
                <a:gd name="connsiteY67" fmla="*/ 70572 h 247650"/>
                <a:gd name="connsiteX68" fmla="*/ 7914053 w 11766344"/>
                <a:gd name="connsiteY68" fmla="*/ 111438 h 247650"/>
                <a:gd name="connsiteX69" fmla="*/ 7771396 w 11766344"/>
                <a:gd name="connsiteY69" fmla="*/ 111438 h 247650"/>
                <a:gd name="connsiteX70" fmla="*/ 7730530 w 11766344"/>
                <a:gd name="connsiteY70" fmla="*/ 70572 h 247650"/>
                <a:gd name="connsiteX71" fmla="*/ 7730530 w 11766344"/>
                <a:gd name="connsiteY71" fmla="*/ 20975 h 247650"/>
                <a:gd name="connsiteX72" fmla="*/ 7739218 w 11766344"/>
                <a:gd name="connsiteY72" fmla="*/ 0 h 247650"/>
                <a:gd name="connsiteX73" fmla="*/ 7505809 w 11766344"/>
                <a:gd name="connsiteY73" fmla="*/ 0 h 247650"/>
                <a:gd name="connsiteX74" fmla="*/ 7514497 w 11766344"/>
                <a:gd name="connsiteY74" fmla="*/ 20975 h 247650"/>
                <a:gd name="connsiteX75" fmla="*/ 7514497 w 11766344"/>
                <a:gd name="connsiteY75" fmla="*/ 70572 h 247650"/>
                <a:gd name="connsiteX76" fmla="*/ 7473631 w 11766344"/>
                <a:gd name="connsiteY76" fmla="*/ 111438 h 247650"/>
                <a:gd name="connsiteX77" fmla="*/ 7330974 w 11766344"/>
                <a:gd name="connsiteY77" fmla="*/ 111438 h 247650"/>
                <a:gd name="connsiteX78" fmla="*/ 7290108 w 11766344"/>
                <a:gd name="connsiteY78" fmla="*/ 70572 h 247650"/>
                <a:gd name="connsiteX79" fmla="*/ 7290108 w 11766344"/>
                <a:gd name="connsiteY79" fmla="*/ 20975 h 247650"/>
                <a:gd name="connsiteX80" fmla="*/ 7298796 w 11766344"/>
                <a:gd name="connsiteY80" fmla="*/ 0 h 247650"/>
                <a:gd name="connsiteX81" fmla="*/ 7065384 w 11766344"/>
                <a:gd name="connsiteY81" fmla="*/ 0 h 247650"/>
                <a:gd name="connsiteX82" fmla="*/ 7074072 w 11766344"/>
                <a:gd name="connsiteY82" fmla="*/ 20975 h 247650"/>
                <a:gd name="connsiteX83" fmla="*/ 7074072 w 11766344"/>
                <a:gd name="connsiteY83" fmla="*/ 70572 h 247650"/>
                <a:gd name="connsiteX84" fmla="*/ 7033206 w 11766344"/>
                <a:gd name="connsiteY84" fmla="*/ 111438 h 247650"/>
                <a:gd name="connsiteX85" fmla="*/ 6890549 w 11766344"/>
                <a:gd name="connsiteY85" fmla="*/ 111438 h 247650"/>
                <a:gd name="connsiteX86" fmla="*/ 6849683 w 11766344"/>
                <a:gd name="connsiteY86" fmla="*/ 70572 h 247650"/>
                <a:gd name="connsiteX87" fmla="*/ 6849683 w 11766344"/>
                <a:gd name="connsiteY87" fmla="*/ 20975 h 247650"/>
                <a:gd name="connsiteX88" fmla="*/ 6858371 w 11766344"/>
                <a:gd name="connsiteY88" fmla="*/ 0 h 247650"/>
                <a:gd name="connsiteX89" fmla="*/ 6624959 w 11766344"/>
                <a:gd name="connsiteY89" fmla="*/ 0 h 247650"/>
                <a:gd name="connsiteX90" fmla="*/ 6633647 w 11766344"/>
                <a:gd name="connsiteY90" fmla="*/ 20975 h 247650"/>
                <a:gd name="connsiteX91" fmla="*/ 6633647 w 11766344"/>
                <a:gd name="connsiteY91" fmla="*/ 70572 h 247650"/>
                <a:gd name="connsiteX92" fmla="*/ 6592781 w 11766344"/>
                <a:gd name="connsiteY92" fmla="*/ 111438 h 247650"/>
                <a:gd name="connsiteX93" fmla="*/ 6450124 w 11766344"/>
                <a:gd name="connsiteY93" fmla="*/ 111438 h 247650"/>
                <a:gd name="connsiteX94" fmla="*/ 6409258 w 11766344"/>
                <a:gd name="connsiteY94" fmla="*/ 70572 h 247650"/>
                <a:gd name="connsiteX95" fmla="*/ 6409258 w 11766344"/>
                <a:gd name="connsiteY95" fmla="*/ 20975 h 247650"/>
                <a:gd name="connsiteX96" fmla="*/ 6417946 w 11766344"/>
                <a:gd name="connsiteY96" fmla="*/ 0 h 247650"/>
                <a:gd name="connsiteX97" fmla="*/ 6184534 w 11766344"/>
                <a:gd name="connsiteY97" fmla="*/ 0 h 247650"/>
                <a:gd name="connsiteX98" fmla="*/ 6193222 w 11766344"/>
                <a:gd name="connsiteY98" fmla="*/ 20975 h 247650"/>
                <a:gd name="connsiteX99" fmla="*/ 6193222 w 11766344"/>
                <a:gd name="connsiteY99" fmla="*/ 70572 h 247650"/>
                <a:gd name="connsiteX100" fmla="*/ 6152356 w 11766344"/>
                <a:gd name="connsiteY100" fmla="*/ 111438 h 247650"/>
                <a:gd name="connsiteX101" fmla="*/ 6009699 w 11766344"/>
                <a:gd name="connsiteY101" fmla="*/ 111438 h 247650"/>
                <a:gd name="connsiteX102" fmla="*/ 5968833 w 11766344"/>
                <a:gd name="connsiteY102" fmla="*/ 70572 h 247650"/>
                <a:gd name="connsiteX103" fmla="*/ 5968833 w 11766344"/>
                <a:gd name="connsiteY103" fmla="*/ 20975 h 247650"/>
                <a:gd name="connsiteX104" fmla="*/ 5977521 w 11766344"/>
                <a:gd name="connsiteY104" fmla="*/ 0 h 247650"/>
                <a:gd name="connsiteX105" fmla="*/ 5744109 w 11766344"/>
                <a:gd name="connsiteY105" fmla="*/ 0 h 247650"/>
                <a:gd name="connsiteX106" fmla="*/ 5752797 w 11766344"/>
                <a:gd name="connsiteY106" fmla="*/ 20975 h 247650"/>
                <a:gd name="connsiteX107" fmla="*/ 5752797 w 11766344"/>
                <a:gd name="connsiteY107" fmla="*/ 70572 h 247650"/>
                <a:gd name="connsiteX108" fmla="*/ 5711931 w 11766344"/>
                <a:gd name="connsiteY108" fmla="*/ 111438 h 247650"/>
                <a:gd name="connsiteX109" fmla="*/ 5569274 w 11766344"/>
                <a:gd name="connsiteY109" fmla="*/ 111438 h 247650"/>
                <a:gd name="connsiteX110" fmla="*/ 5528408 w 11766344"/>
                <a:gd name="connsiteY110" fmla="*/ 70572 h 247650"/>
                <a:gd name="connsiteX111" fmla="*/ 5528408 w 11766344"/>
                <a:gd name="connsiteY111" fmla="*/ 20975 h 247650"/>
                <a:gd name="connsiteX112" fmla="*/ 5537096 w 11766344"/>
                <a:gd name="connsiteY112" fmla="*/ 0 h 247650"/>
                <a:gd name="connsiteX113" fmla="*/ 5303684 w 11766344"/>
                <a:gd name="connsiteY113" fmla="*/ 0 h 247650"/>
                <a:gd name="connsiteX114" fmla="*/ 5312372 w 11766344"/>
                <a:gd name="connsiteY114" fmla="*/ 20975 h 247650"/>
                <a:gd name="connsiteX115" fmla="*/ 5312372 w 11766344"/>
                <a:gd name="connsiteY115" fmla="*/ 70572 h 247650"/>
                <a:gd name="connsiteX116" fmla="*/ 5271506 w 11766344"/>
                <a:gd name="connsiteY116" fmla="*/ 111438 h 247650"/>
                <a:gd name="connsiteX117" fmla="*/ 5128849 w 11766344"/>
                <a:gd name="connsiteY117" fmla="*/ 111438 h 247650"/>
                <a:gd name="connsiteX118" fmla="*/ 5087983 w 11766344"/>
                <a:gd name="connsiteY118" fmla="*/ 70572 h 247650"/>
                <a:gd name="connsiteX119" fmla="*/ 5087983 w 11766344"/>
                <a:gd name="connsiteY119" fmla="*/ 20975 h 247650"/>
                <a:gd name="connsiteX120" fmla="*/ 5096671 w 11766344"/>
                <a:gd name="connsiteY120" fmla="*/ 0 h 247650"/>
                <a:gd name="connsiteX121" fmla="*/ 4863259 w 11766344"/>
                <a:gd name="connsiteY121" fmla="*/ 0 h 247650"/>
                <a:gd name="connsiteX122" fmla="*/ 4871947 w 11766344"/>
                <a:gd name="connsiteY122" fmla="*/ 20975 h 247650"/>
                <a:gd name="connsiteX123" fmla="*/ 4871947 w 11766344"/>
                <a:gd name="connsiteY123" fmla="*/ 70572 h 247650"/>
                <a:gd name="connsiteX124" fmla="*/ 4831081 w 11766344"/>
                <a:gd name="connsiteY124" fmla="*/ 111438 h 247650"/>
                <a:gd name="connsiteX125" fmla="*/ 4688424 w 11766344"/>
                <a:gd name="connsiteY125" fmla="*/ 111438 h 247650"/>
                <a:gd name="connsiteX126" fmla="*/ 4647558 w 11766344"/>
                <a:gd name="connsiteY126" fmla="*/ 70572 h 247650"/>
                <a:gd name="connsiteX127" fmla="*/ 4647558 w 11766344"/>
                <a:gd name="connsiteY127" fmla="*/ 20975 h 247650"/>
                <a:gd name="connsiteX128" fmla="*/ 4656246 w 11766344"/>
                <a:gd name="connsiteY128" fmla="*/ 0 h 247650"/>
                <a:gd name="connsiteX129" fmla="*/ 4422834 w 11766344"/>
                <a:gd name="connsiteY129" fmla="*/ 0 h 247650"/>
                <a:gd name="connsiteX130" fmla="*/ 4431522 w 11766344"/>
                <a:gd name="connsiteY130" fmla="*/ 20975 h 247650"/>
                <a:gd name="connsiteX131" fmla="*/ 4431522 w 11766344"/>
                <a:gd name="connsiteY131" fmla="*/ 70572 h 247650"/>
                <a:gd name="connsiteX132" fmla="*/ 4390656 w 11766344"/>
                <a:gd name="connsiteY132" fmla="*/ 111438 h 247650"/>
                <a:gd name="connsiteX133" fmla="*/ 4247999 w 11766344"/>
                <a:gd name="connsiteY133" fmla="*/ 111438 h 247650"/>
                <a:gd name="connsiteX134" fmla="*/ 4207133 w 11766344"/>
                <a:gd name="connsiteY134" fmla="*/ 70572 h 247650"/>
                <a:gd name="connsiteX135" fmla="*/ 4207133 w 11766344"/>
                <a:gd name="connsiteY135" fmla="*/ 20975 h 247650"/>
                <a:gd name="connsiteX136" fmla="*/ 4215821 w 11766344"/>
                <a:gd name="connsiteY136" fmla="*/ 0 h 247650"/>
                <a:gd name="connsiteX137" fmla="*/ 3982409 w 11766344"/>
                <a:gd name="connsiteY137" fmla="*/ 0 h 247650"/>
                <a:gd name="connsiteX138" fmla="*/ 3991097 w 11766344"/>
                <a:gd name="connsiteY138" fmla="*/ 20975 h 247650"/>
                <a:gd name="connsiteX139" fmla="*/ 3991097 w 11766344"/>
                <a:gd name="connsiteY139" fmla="*/ 70572 h 247650"/>
                <a:gd name="connsiteX140" fmla="*/ 3950231 w 11766344"/>
                <a:gd name="connsiteY140" fmla="*/ 111438 h 247650"/>
                <a:gd name="connsiteX141" fmla="*/ 3807574 w 11766344"/>
                <a:gd name="connsiteY141" fmla="*/ 111438 h 247650"/>
                <a:gd name="connsiteX142" fmla="*/ 3766708 w 11766344"/>
                <a:gd name="connsiteY142" fmla="*/ 70572 h 247650"/>
                <a:gd name="connsiteX143" fmla="*/ 3766708 w 11766344"/>
                <a:gd name="connsiteY143" fmla="*/ 20975 h 247650"/>
                <a:gd name="connsiteX144" fmla="*/ 3775396 w 11766344"/>
                <a:gd name="connsiteY144" fmla="*/ 0 h 247650"/>
                <a:gd name="connsiteX145" fmla="*/ 3541984 w 11766344"/>
                <a:gd name="connsiteY145" fmla="*/ 0 h 247650"/>
                <a:gd name="connsiteX146" fmla="*/ 3550672 w 11766344"/>
                <a:gd name="connsiteY146" fmla="*/ 20975 h 247650"/>
                <a:gd name="connsiteX147" fmla="*/ 3550672 w 11766344"/>
                <a:gd name="connsiteY147" fmla="*/ 70572 h 247650"/>
                <a:gd name="connsiteX148" fmla="*/ 3509806 w 11766344"/>
                <a:gd name="connsiteY148" fmla="*/ 111438 h 247650"/>
                <a:gd name="connsiteX149" fmla="*/ 3367149 w 11766344"/>
                <a:gd name="connsiteY149" fmla="*/ 111438 h 247650"/>
                <a:gd name="connsiteX150" fmla="*/ 3326283 w 11766344"/>
                <a:gd name="connsiteY150" fmla="*/ 70572 h 247650"/>
                <a:gd name="connsiteX151" fmla="*/ 3326283 w 11766344"/>
                <a:gd name="connsiteY151" fmla="*/ 20975 h 247650"/>
                <a:gd name="connsiteX152" fmla="*/ 3334971 w 11766344"/>
                <a:gd name="connsiteY152" fmla="*/ 0 h 247650"/>
                <a:gd name="connsiteX153" fmla="*/ 3101559 w 11766344"/>
                <a:gd name="connsiteY153" fmla="*/ 0 h 247650"/>
                <a:gd name="connsiteX154" fmla="*/ 3110247 w 11766344"/>
                <a:gd name="connsiteY154" fmla="*/ 20975 h 247650"/>
                <a:gd name="connsiteX155" fmla="*/ 3110247 w 11766344"/>
                <a:gd name="connsiteY155" fmla="*/ 70572 h 247650"/>
                <a:gd name="connsiteX156" fmla="*/ 3069381 w 11766344"/>
                <a:gd name="connsiteY156" fmla="*/ 111438 h 247650"/>
                <a:gd name="connsiteX157" fmla="*/ 2926724 w 11766344"/>
                <a:gd name="connsiteY157" fmla="*/ 111438 h 247650"/>
                <a:gd name="connsiteX158" fmla="*/ 2885858 w 11766344"/>
                <a:gd name="connsiteY158" fmla="*/ 70572 h 247650"/>
                <a:gd name="connsiteX159" fmla="*/ 2885858 w 11766344"/>
                <a:gd name="connsiteY159" fmla="*/ 20975 h 247650"/>
                <a:gd name="connsiteX160" fmla="*/ 2894546 w 11766344"/>
                <a:gd name="connsiteY160" fmla="*/ 0 h 247650"/>
                <a:gd name="connsiteX161" fmla="*/ 2661134 w 11766344"/>
                <a:gd name="connsiteY161" fmla="*/ 0 h 247650"/>
                <a:gd name="connsiteX162" fmla="*/ 2669822 w 11766344"/>
                <a:gd name="connsiteY162" fmla="*/ 20975 h 247650"/>
                <a:gd name="connsiteX163" fmla="*/ 2669822 w 11766344"/>
                <a:gd name="connsiteY163" fmla="*/ 70572 h 247650"/>
                <a:gd name="connsiteX164" fmla="*/ 2628956 w 11766344"/>
                <a:gd name="connsiteY164" fmla="*/ 111438 h 247650"/>
                <a:gd name="connsiteX165" fmla="*/ 2486299 w 11766344"/>
                <a:gd name="connsiteY165" fmla="*/ 111438 h 247650"/>
                <a:gd name="connsiteX166" fmla="*/ 2445433 w 11766344"/>
                <a:gd name="connsiteY166" fmla="*/ 70572 h 247650"/>
                <a:gd name="connsiteX167" fmla="*/ 2445433 w 11766344"/>
                <a:gd name="connsiteY167" fmla="*/ 20975 h 247650"/>
                <a:gd name="connsiteX168" fmla="*/ 2454121 w 11766344"/>
                <a:gd name="connsiteY168" fmla="*/ 0 h 247650"/>
                <a:gd name="connsiteX169" fmla="*/ 2220709 w 11766344"/>
                <a:gd name="connsiteY169" fmla="*/ 0 h 247650"/>
                <a:gd name="connsiteX170" fmla="*/ 2229397 w 11766344"/>
                <a:gd name="connsiteY170" fmla="*/ 20975 h 247650"/>
                <a:gd name="connsiteX171" fmla="*/ 2229397 w 11766344"/>
                <a:gd name="connsiteY171" fmla="*/ 70572 h 247650"/>
                <a:gd name="connsiteX172" fmla="*/ 2188531 w 11766344"/>
                <a:gd name="connsiteY172" fmla="*/ 111438 h 247650"/>
                <a:gd name="connsiteX173" fmla="*/ 2045874 w 11766344"/>
                <a:gd name="connsiteY173" fmla="*/ 111438 h 247650"/>
                <a:gd name="connsiteX174" fmla="*/ 2005008 w 11766344"/>
                <a:gd name="connsiteY174" fmla="*/ 70572 h 247650"/>
                <a:gd name="connsiteX175" fmla="*/ 2005008 w 11766344"/>
                <a:gd name="connsiteY175" fmla="*/ 20975 h 247650"/>
                <a:gd name="connsiteX176" fmla="*/ 2013696 w 11766344"/>
                <a:gd name="connsiteY176" fmla="*/ 0 h 247650"/>
                <a:gd name="connsiteX177" fmla="*/ 1780284 w 11766344"/>
                <a:gd name="connsiteY177" fmla="*/ 0 h 247650"/>
                <a:gd name="connsiteX178" fmla="*/ 1788972 w 11766344"/>
                <a:gd name="connsiteY178" fmla="*/ 20975 h 247650"/>
                <a:gd name="connsiteX179" fmla="*/ 1788972 w 11766344"/>
                <a:gd name="connsiteY179" fmla="*/ 70572 h 247650"/>
                <a:gd name="connsiteX180" fmla="*/ 1748106 w 11766344"/>
                <a:gd name="connsiteY180" fmla="*/ 111438 h 247650"/>
                <a:gd name="connsiteX181" fmla="*/ 1605449 w 11766344"/>
                <a:gd name="connsiteY181" fmla="*/ 111438 h 247650"/>
                <a:gd name="connsiteX182" fmla="*/ 1564583 w 11766344"/>
                <a:gd name="connsiteY182" fmla="*/ 70572 h 247650"/>
                <a:gd name="connsiteX183" fmla="*/ 1564583 w 11766344"/>
                <a:gd name="connsiteY183" fmla="*/ 20975 h 247650"/>
                <a:gd name="connsiteX184" fmla="*/ 1573271 w 11766344"/>
                <a:gd name="connsiteY184" fmla="*/ 0 h 247650"/>
                <a:gd name="connsiteX185" fmla="*/ 1339859 w 11766344"/>
                <a:gd name="connsiteY185" fmla="*/ 0 h 247650"/>
                <a:gd name="connsiteX186" fmla="*/ 1348547 w 11766344"/>
                <a:gd name="connsiteY186" fmla="*/ 20975 h 247650"/>
                <a:gd name="connsiteX187" fmla="*/ 1348547 w 11766344"/>
                <a:gd name="connsiteY187" fmla="*/ 70572 h 247650"/>
                <a:gd name="connsiteX188" fmla="*/ 1307681 w 11766344"/>
                <a:gd name="connsiteY188" fmla="*/ 111438 h 247650"/>
                <a:gd name="connsiteX189" fmla="*/ 1165024 w 11766344"/>
                <a:gd name="connsiteY189" fmla="*/ 111438 h 247650"/>
                <a:gd name="connsiteX190" fmla="*/ 1124158 w 11766344"/>
                <a:gd name="connsiteY190" fmla="*/ 70572 h 247650"/>
                <a:gd name="connsiteX191" fmla="*/ 1124158 w 11766344"/>
                <a:gd name="connsiteY191" fmla="*/ 20975 h 247650"/>
                <a:gd name="connsiteX192" fmla="*/ 1132846 w 11766344"/>
                <a:gd name="connsiteY192" fmla="*/ 0 h 247650"/>
                <a:gd name="connsiteX193" fmla="*/ 899434 w 11766344"/>
                <a:gd name="connsiteY193" fmla="*/ 0 h 247650"/>
                <a:gd name="connsiteX194" fmla="*/ 908122 w 11766344"/>
                <a:gd name="connsiteY194" fmla="*/ 20975 h 247650"/>
                <a:gd name="connsiteX195" fmla="*/ 908122 w 11766344"/>
                <a:gd name="connsiteY195" fmla="*/ 70572 h 247650"/>
                <a:gd name="connsiteX196" fmla="*/ 867256 w 11766344"/>
                <a:gd name="connsiteY196" fmla="*/ 111438 h 247650"/>
                <a:gd name="connsiteX197" fmla="*/ 724599 w 11766344"/>
                <a:gd name="connsiteY197" fmla="*/ 111438 h 247650"/>
                <a:gd name="connsiteX198" fmla="*/ 683733 w 11766344"/>
                <a:gd name="connsiteY198" fmla="*/ 70572 h 247650"/>
                <a:gd name="connsiteX199" fmla="*/ 683733 w 11766344"/>
                <a:gd name="connsiteY199" fmla="*/ 20975 h 247650"/>
                <a:gd name="connsiteX200" fmla="*/ 692421 w 11766344"/>
                <a:gd name="connsiteY200" fmla="*/ 0 h 247650"/>
                <a:gd name="connsiteX201" fmla="*/ 459009 w 11766344"/>
                <a:gd name="connsiteY201" fmla="*/ 0 h 247650"/>
                <a:gd name="connsiteX202" fmla="*/ 467697 w 11766344"/>
                <a:gd name="connsiteY202" fmla="*/ 20975 h 247650"/>
                <a:gd name="connsiteX203" fmla="*/ 467697 w 11766344"/>
                <a:gd name="connsiteY203" fmla="*/ 70572 h 247650"/>
                <a:gd name="connsiteX204" fmla="*/ 426831 w 11766344"/>
                <a:gd name="connsiteY204" fmla="*/ 111438 h 247650"/>
                <a:gd name="connsiteX205" fmla="*/ 284174 w 11766344"/>
                <a:gd name="connsiteY205" fmla="*/ 111438 h 247650"/>
                <a:gd name="connsiteX206" fmla="*/ 243308 w 11766344"/>
                <a:gd name="connsiteY206" fmla="*/ 70572 h 247650"/>
                <a:gd name="connsiteX207" fmla="*/ 243308 w 11766344"/>
                <a:gd name="connsiteY207" fmla="*/ 20975 h 247650"/>
                <a:gd name="connsiteX208" fmla="*/ 251996 w 11766344"/>
                <a:gd name="connsiteY208" fmla="*/ 0 h 247650"/>
                <a:gd name="connsiteX209" fmla="*/ 138959 w 11766344"/>
                <a:gd name="connsiteY209" fmla="*/ 0 h 247650"/>
                <a:gd name="connsiteX210" fmla="*/ 0 w 11766344"/>
                <a:gd name="connsiteY210" fmla="*/ 247650 h 247650"/>
                <a:gd name="connsiteX211" fmla="*/ 11627385 w 11766344"/>
                <a:gd name="connsiteY211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</a:cxnLst>
              <a:rect l="l" t="t" r="r" b="b"/>
              <a:pathLst>
                <a:path w="11766344" h="247650">
                  <a:moveTo>
                    <a:pt x="11766344" y="0"/>
                  </a:moveTo>
                  <a:lnTo>
                    <a:pt x="11469630" y="0"/>
                  </a:lnTo>
                  <a:lnTo>
                    <a:pt x="11478318" y="20975"/>
                  </a:lnTo>
                  <a:lnTo>
                    <a:pt x="11478318" y="70572"/>
                  </a:lnTo>
                  <a:cubicBezTo>
                    <a:pt x="11478318" y="93142"/>
                    <a:pt x="11460022" y="111438"/>
                    <a:pt x="11437452" y="111438"/>
                  </a:cubicBezTo>
                  <a:lnTo>
                    <a:pt x="11294795" y="111438"/>
                  </a:lnTo>
                  <a:cubicBezTo>
                    <a:pt x="11272225" y="111438"/>
                    <a:pt x="11253929" y="93142"/>
                    <a:pt x="11253929" y="70572"/>
                  </a:cubicBezTo>
                  <a:lnTo>
                    <a:pt x="11253929" y="20975"/>
                  </a:lnTo>
                  <a:lnTo>
                    <a:pt x="11262617" y="0"/>
                  </a:lnTo>
                  <a:lnTo>
                    <a:pt x="11029205" y="0"/>
                  </a:lnTo>
                  <a:lnTo>
                    <a:pt x="11037893" y="20975"/>
                  </a:lnTo>
                  <a:lnTo>
                    <a:pt x="11037893" y="70572"/>
                  </a:lnTo>
                  <a:cubicBezTo>
                    <a:pt x="11037893" y="93142"/>
                    <a:pt x="11019597" y="111438"/>
                    <a:pt x="10997027" y="111438"/>
                  </a:cubicBezTo>
                  <a:lnTo>
                    <a:pt x="10854370" y="111438"/>
                  </a:lnTo>
                  <a:cubicBezTo>
                    <a:pt x="10831800" y="111438"/>
                    <a:pt x="10813504" y="93142"/>
                    <a:pt x="10813504" y="70572"/>
                  </a:cubicBezTo>
                  <a:lnTo>
                    <a:pt x="10813504" y="20975"/>
                  </a:lnTo>
                  <a:lnTo>
                    <a:pt x="10822192" y="0"/>
                  </a:lnTo>
                  <a:lnTo>
                    <a:pt x="10588781" y="0"/>
                  </a:lnTo>
                  <a:lnTo>
                    <a:pt x="10597469" y="20975"/>
                  </a:lnTo>
                  <a:lnTo>
                    <a:pt x="10597469" y="70572"/>
                  </a:lnTo>
                  <a:cubicBezTo>
                    <a:pt x="10597469" y="93142"/>
                    <a:pt x="10579173" y="111438"/>
                    <a:pt x="10556603" y="111438"/>
                  </a:cubicBezTo>
                  <a:lnTo>
                    <a:pt x="10413946" y="111438"/>
                  </a:lnTo>
                  <a:cubicBezTo>
                    <a:pt x="10391376" y="111438"/>
                    <a:pt x="10373080" y="93142"/>
                    <a:pt x="10373080" y="70572"/>
                  </a:cubicBezTo>
                  <a:lnTo>
                    <a:pt x="10373080" y="20975"/>
                  </a:lnTo>
                  <a:lnTo>
                    <a:pt x="10381768" y="0"/>
                  </a:lnTo>
                  <a:lnTo>
                    <a:pt x="10148356" y="0"/>
                  </a:lnTo>
                  <a:lnTo>
                    <a:pt x="10157044" y="20975"/>
                  </a:lnTo>
                  <a:lnTo>
                    <a:pt x="10157044" y="70572"/>
                  </a:lnTo>
                  <a:cubicBezTo>
                    <a:pt x="10157044" y="93142"/>
                    <a:pt x="10138747" y="111438"/>
                    <a:pt x="10116178" y="111438"/>
                  </a:cubicBezTo>
                  <a:lnTo>
                    <a:pt x="9973521" y="111438"/>
                  </a:lnTo>
                  <a:cubicBezTo>
                    <a:pt x="9950950" y="111438"/>
                    <a:pt x="9932655" y="93142"/>
                    <a:pt x="9932655" y="70572"/>
                  </a:cubicBezTo>
                  <a:lnTo>
                    <a:pt x="9932655" y="20975"/>
                  </a:lnTo>
                  <a:lnTo>
                    <a:pt x="9941342" y="0"/>
                  </a:lnTo>
                  <a:lnTo>
                    <a:pt x="9707931" y="0"/>
                  </a:lnTo>
                  <a:lnTo>
                    <a:pt x="9716619" y="20975"/>
                  </a:lnTo>
                  <a:lnTo>
                    <a:pt x="9716619" y="70572"/>
                  </a:lnTo>
                  <a:cubicBezTo>
                    <a:pt x="9716619" y="93142"/>
                    <a:pt x="9698323" y="111438"/>
                    <a:pt x="9675752" y="111438"/>
                  </a:cubicBezTo>
                  <a:lnTo>
                    <a:pt x="9533095" y="111438"/>
                  </a:lnTo>
                  <a:cubicBezTo>
                    <a:pt x="9510525" y="111438"/>
                    <a:pt x="9492230" y="93142"/>
                    <a:pt x="9492230" y="70572"/>
                  </a:cubicBezTo>
                  <a:lnTo>
                    <a:pt x="9492230" y="20975"/>
                  </a:lnTo>
                  <a:lnTo>
                    <a:pt x="9500917" y="0"/>
                  </a:lnTo>
                  <a:lnTo>
                    <a:pt x="9267506" y="0"/>
                  </a:lnTo>
                  <a:lnTo>
                    <a:pt x="9276194" y="20975"/>
                  </a:lnTo>
                  <a:lnTo>
                    <a:pt x="9276194" y="70572"/>
                  </a:lnTo>
                  <a:cubicBezTo>
                    <a:pt x="9276194" y="93142"/>
                    <a:pt x="9257898" y="111438"/>
                    <a:pt x="9235329" y="111438"/>
                  </a:cubicBezTo>
                  <a:lnTo>
                    <a:pt x="9092671" y="111438"/>
                  </a:lnTo>
                  <a:cubicBezTo>
                    <a:pt x="9070101" y="111438"/>
                    <a:pt x="9051805" y="93142"/>
                    <a:pt x="9051805" y="70572"/>
                  </a:cubicBezTo>
                  <a:lnTo>
                    <a:pt x="9051805" y="20975"/>
                  </a:lnTo>
                  <a:lnTo>
                    <a:pt x="9060493" y="0"/>
                  </a:lnTo>
                  <a:lnTo>
                    <a:pt x="8827081" y="0"/>
                  </a:lnTo>
                  <a:lnTo>
                    <a:pt x="8835769" y="20975"/>
                  </a:lnTo>
                  <a:lnTo>
                    <a:pt x="8835769" y="70572"/>
                  </a:lnTo>
                  <a:cubicBezTo>
                    <a:pt x="8835769" y="93142"/>
                    <a:pt x="8817473" y="111438"/>
                    <a:pt x="8794904" y="111438"/>
                  </a:cubicBezTo>
                  <a:lnTo>
                    <a:pt x="8652246" y="111438"/>
                  </a:lnTo>
                  <a:cubicBezTo>
                    <a:pt x="8629676" y="111438"/>
                    <a:pt x="8611380" y="93142"/>
                    <a:pt x="8611380" y="70572"/>
                  </a:cubicBezTo>
                  <a:lnTo>
                    <a:pt x="8611380" y="20975"/>
                  </a:lnTo>
                  <a:lnTo>
                    <a:pt x="8620068" y="0"/>
                  </a:lnTo>
                  <a:lnTo>
                    <a:pt x="8386656" y="0"/>
                  </a:lnTo>
                  <a:lnTo>
                    <a:pt x="8395345" y="20975"/>
                  </a:lnTo>
                  <a:lnTo>
                    <a:pt x="8395345" y="70572"/>
                  </a:lnTo>
                  <a:cubicBezTo>
                    <a:pt x="8395345" y="93142"/>
                    <a:pt x="8377048" y="111438"/>
                    <a:pt x="8354478" y="111438"/>
                  </a:cubicBezTo>
                  <a:lnTo>
                    <a:pt x="8211821" y="111438"/>
                  </a:lnTo>
                  <a:cubicBezTo>
                    <a:pt x="8189251" y="111438"/>
                    <a:pt x="8170955" y="93142"/>
                    <a:pt x="8170955" y="70572"/>
                  </a:cubicBezTo>
                  <a:lnTo>
                    <a:pt x="8170955" y="20975"/>
                  </a:lnTo>
                  <a:lnTo>
                    <a:pt x="8179643" y="0"/>
                  </a:lnTo>
                  <a:lnTo>
                    <a:pt x="7946231" y="0"/>
                  </a:lnTo>
                  <a:lnTo>
                    <a:pt x="7954919" y="20975"/>
                  </a:lnTo>
                  <a:lnTo>
                    <a:pt x="7954919" y="70572"/>
                  </a:lnTo>
                  <a:cubicBezTo>
                    <a:pt x="7954919" y="93142"/>
                    <a:pt x="7936623" y="111438"/>
                    <a:pt x="7914053" y="111438"/>
                  </a:cubicBezTo>
                  <a:lnTo>
                    <a:pt x="7771396" y="111438"/>
                  </a:lnTo>
                  <a:cubicBezTo>
                    <a:pt x="7748826" y="111438"/>
                    <a:pt x="7730530" y="93142"/>
                    <a:pt x="7730530" y="70572"/>
                  </a:cubicBezTo>
                  <a:lnTo>
                    <a:pt x="7730530" y="20975"/>
                  </a:lnTo>
                  <a:lnTo>
                    <a:pt x="7739218" y="0"/>
                  </a:lnTo>
                  <a:lnTo>
                    <a:pt x="7505809" y="0"/>
                  </a:lnTo>
                  <a:lnTo>
                    <a:pt x="7514497" y="20975"/>
                  </a:lnTo>
                  <a:lnTo>
                    <a:pt x="7514497" y="70572"/>
                  </a:lnTo>
                  <a:cubicBezTo>
                    <a:pt x="7514497" y="93142"/>
                    <a:pt x="7496201" y="111438"/>
                    <a:pt x="7473631" y="111438"/>
                  </a:cubicBezTo>
                  <a:lnTo>
                    <a:pt x="7330974" y="111438"/>
                  </a:lnTo>
                  <a:cubicBezTo>
                    <a:pt x="7308404" y="111438"/>
                    <a:pt x="7290108" y="93142"/>
                    <a:pt x="7290108" y="70572"/>
                  </a:cubicBezTo>
                  <a:lnTo>
                    <a:pt x="7290108" y="20975"/>
                  </a:lnTo>
                  <a:lnTo>
                    <a:pt x="7298796" y="0"/>
                  </a:lnTo>
                  <a:lnTo>
                    <a:pt x="7065384" y="0"/>
                  </a:lnTo>
                  <a:lnTo>
                    <a:pt x="7074072" y="20975"/>
                  </a:lnTo>
                  <a:lnTo>
                    <a:pt x="7074072" y="70572"/>
                  </a:lnTo>
                  <a:cubicBezTo>
                    <a:pt x="7074072" y="93142"/>
                    <a:pt x="7055776" y="111438"/>
                    <a:pt x="7033206" y="111438"/>
                  </a:cubicBezTo>
                  <a:lnTo>
                    <a:pt x="6890549" y="111438"/>
                  </a:lnTo>
                  <a:cubicBezTo>
                    <a:pt x="6867979" y="111438"/>
                    <a:pt x="6849683" y="93142"/>
                    <a:pt x="6849683" y="70572"/>
                  </a:cubicBezTo>
                  <a:lnTo>
                    <a:pt x="6849683" y="20975"/>
                  </a:lnTo>
                  <a:lnTo>
                    <a:pt x="6858371" y="0"/>
                  </a:lnTo>
                  <a:lnTo>
                    <a:pt x="6624959" y="0"/>
                  </a:lnTo>
                  <a:lnTo>
                    <a:pt x="6633647" y="20975"/>
                  </a:lnTo>
                  <a:lnTo>
                    <a:pt x="6633647" y="70572"/>
                  </a:lnTo>
                  <a:cubicBezTo>
                    <a:pt x="6633647" y="93142"/>
                    <a:pt x="6615351" y="111438"/>
                    <a:pt x="6592781" y="111438"/>
                  </a:cubicBezTo>
                  <a:lnTo>
                    <a:pt x="6450124" y="111438"/>
                  </a:lnTo>
                  <a:cubicBezTo>
                    <a:pt x="6427554" y="111438"/>
                    <a:pt x="6409258" y="93142"/>
                    <a:pt x="6409258" y="70572"/>
                  </a:cubicBezTo>
                  <a:lnTo>
                    <a:pt x="6409258" y="20975"/>
                  </a:lnTo>
                  <a:lnTo>
                    <a:pt x="6417946" y="0"/>
                  </a:lnTo>
                  <a:lnTo>
                    <a:pt x="6184534" y="0"/>
                  </a:lnTo>
                  <a:lnTo>
                    <a:pt x="6193222" y="20975"/>
                  </a:lnTo>
                  <a:lnTo>
                    <a:pt x="6193222" y="70572"/>
                  </a:lnTo>
                  <a:cubicBezTo>
                    <a:pt x="6193222" y="93142"/>
                    <a:pt x="6174926" y="111438"/>
                    <a:pt x="6152356" y="111438"/>
                  </a:cubicBezTo>
                  <a:lnTo>
                    <a:pt x="6009699" y="111438"/>
                  </a:lnTo>
                  <a:cubicBezTo>
                    <a:pt x="5987129" y="111438"/>
                    <a:pt x="5968833" y="93142"/>
                    <a:pt x="5968833" y="70572"/>
                  </a:cubicBezTo>
                  <a:lnTo>
                    <a:pt x="5968833" y="20975"/>
                  </a:lnTo>
                  <a:lnTo>
                    <a:pt x="5977521" y="0"/>
                  </a:lnTo>
                  <a:lnTo>
                    <a:pt x="5744109" y="0"/>
                  </a:lnTo>
                  <a:lnTo>
                    <a:pt x="5752797" y="20975"/>
                  </a:lnTo>
                  <a:lnTo>
                    <a:pt x="5752797" y="70572"/>
                  </a:lnTo>
                  <a:cubicBezTo>
                    <a:pt x="5752797" y="93142"/>
                    <a:pt x="5734501" y="111438"/>
                    <a:pt x="5711931" y="111438"/>
                  </a:cubicBezTo>
                  <a:lnTo>
                    <a:pt x="5569274" y="111438"/>
                  </a:lnTo>
                  <a:cubicBezTo>
                    <a:pt x="5546704" y="111438"/>
                    <a:pt x="5528408" y="93142"/>
                    <a:pt x="5528408" y="70572"/>
                  </a:cubicBezTo>
                  <a:lnTo>
                    <a:pt x="5528408" y="20975"/>
                  </a:lnTo>
                  <a:lnTo>
                    <a:pt x="5537096" y="0"/>
                  </a:lnTo>
                  <a:lnTo>
                    <a:pt x="5303684" y="0"/>
                  </a:lnTo>
                  <a:lnTo>
                    <a:pt x="5312372" y="20975"/>
                  </a:lnTo>
                  <a:lnTo>
                    <a:pt x="5312372" y="70572"/>
                  </a:lnTo>
                  <a:cubicBezTo>
                    <a:pt x="5312372" y="93142"/>
                    <a:pt x="5294076" y="111438"/>
                    <a:pt x="5271506" y="111438"/>
                  </a:cubicBezTo>
                  <a:lnTo>
                    <a:pt x="5128849" y="111438"/>
                  </a:lnTo>
                  <a:cubicBezTo>
                    <a:pt x="5106279" y="111438"/>
                    <a:pt x="5087983" y="93142"/>
                    <a:pt x="5087983" y="70572"/>
                  </a:cubicBezTo>
                  <a:lnTo>
                    <a:pt x="5087983" y="20975"/>
                  </a:lnTo>
                  <a:lnTo>
                    <a:pt x="5096671" y="0"/>
                  </a:lnTo>
                  <a:lnTo>
                    <a:pt x="4863259" y="0"/>
                  </a:lnTo>
                  <a:lnTo>
                    <a:pt x="4871947" y="20975"/>
                  </a:lnTo>
                  <a:lnTo>
                    <a:pt x="4871947" y="70572"/>
                  </a:lnTo>
                  <a:cubicBezTo>
                    <a:pt x="4871947" y="93142"/>
                    <a:pt x="4853651" y="111438"/>
                    <a:pt x="4831081" y="111438"/>
                  </a:cubicBezTo>
                  <a:lnTo>
                    <a:pt x="4688424" y="111438"/>
                  </a:lnTo>
                  <a:cubicBezTo>
                    <a:pt x="4665854" y="111438"/>
                    <a:pt x="4647558" y="93142"/>
                    <a:pt x="4647558" y="70572"/>
                  </a:cubicBezTo>
                  <a:lnTo>
                    <a:pt x="4647558" y="20975"/>
                  </a:lnTo>
                  <a:lnTo>
                    <a:pt x="4656246" y="0"/>
                  </a:lnTo>
                  <a:lnTo>
                    <a:pt x="4422834" y="0"/>
                  </a:lnTo>
                  <a:lnTo>
                    <a:pt x="4431522" y="20975"/>
                  </a:lnTo>
                  <a:lnTo>
                    <a:pt x="4431522" y="70572"/>
                  </a:lnTo>
                  <a:cubicBezTo>
                    <a:pt x="4431522" y="93142"/>
                    <a:pt x="4413226" y="111438"/>
                    <a:pt x="4390656" y="111438"/>
                  </a:cubicBezTo>
                  <a:lnTo>
                    <a:pt x="4247999" y="111438"/>
                  </a:lnTo>
                  <a:cubicBezTo>
                    <a:pt x="4225429" y="111438"/>
                    <a:pt x="4207133" y="93142"/>
                    <a:pt x="4207133" y="70572"/>
                  </a:cubicBezTo>
                  <a:lnTo>
                    <a:pt x="4207133" y="20975"/>
                  </a:lnTo>
                  <a:lnTo>
                    <a:pt x="4215821" y="0"/>
                  </a:lnTo>
                  <a:lnTo>
                    <a:pt x="3982409" y="0"/>
                  </a:lnTo>
                  <a:lnTo>
                    <a:pt x="3991097" y="20975"/>
                  </a:lnTo>
                  <a:lnTo>
                    <a:pt x="3991097" y="70572"/>
                  </a:lnTo>
                  <a:cubicBezTo>
                    <a:pt x="3991097" y="93142"/>
                    <a:pt x="3972801" y="111438"/>
                    <a:pt x="3950231" y="111438"/>
                  </a:cubicBezTo>
                  <a:lnTo>
                    <a:pt x="3807574" y="111438"/>
                  </a:lnTo>
                  <a:cubicBezTo>
                    <a:pt x="3785004" y="111438"/>
                    <a:pt x="3766708" y="93142"/>
                    <a:pt x="3766708" y="70572"/>
                  </a:cubicBezTo>
                  <a:lnTo>
                    <a:pt x="3766708" y="20975"/>
                  </a:lnTo>
                  <a:lnTo>
                    <a:pt x="3775396" y="0"/>
                  </a:lnTo>
                  <a:lnTo>
                    <a:pt x="3541984" y="0"/>
                  </a:lnTo>
                  <a:lnTo>
                    <a:pt x="3550672" y="20975"/>
                  </a:lnTo>
                  <a:lnTo>
                    <a:pt x="3550672" y="70572"/>
                  </a:lnTo>
                  <a:cubicBezTo>
                    <a:pt x="3550672" y="93142"/>
                    <a:pt x="3532376" y="111438"/>
                    <a:pt x="3509806" y="111438"/>
                  </a:cubicBezTo>
                  <a:lnTo>
                    <a:pt x="3367149" y="111438"/>
                  </a:lnTo>
                  <a:cubicBezTo>
                    <a:pt x="3344579" y="111438"/>
                    <a:pt x="3326283" y="93142"/>
                    <a:pt x="3326283" y="70572"/>
                  </a:cubicBezTo>
                  <a:lnTo>
                    <a:pt x="3326283" y="20975"/>
                  </a:lnTo>
                  <a:lnTo>
                    <a:pt x="3334971" y="0"/>
                  </a:lnTo>
                  <a:lnTo>
                    <a:pt x="3101559" y="0"/>
                  </a:lnTo>
                  <a:lnTo>
                    <a:pt x="3110247" y="20975"/>
                  </a:lnTo>
                  <a:lnTo>
                    <a:pt x="3110247" y="70572"/>
                  </a:lnTo>
                  <a:cubicBezTo>
                    <a:pt x="3110247" y="93142"/>
                    <a:pt x="3091951" y="111438"/>
                    <a:pt x="3069381" y="111438"/>
                  </a:cubicBezTo>
                  <a:lnTo>
                    <a:pt x="2926724" y="111438"/>
                  </a:lnTo>
                  <a:cubicBezTo>
                    <a:pt x="2904154" y="111438"/>
                    <a:pt x="2885858" y="93142"/>
                    <a:pt x="2885858" y="70572"/>
                  </a:cubicBezTo>
                  <a:lnTo>
                    <a:pt x="2885858" y="20975"/>
                  </a:lnTo>
                  <a:lnTo>
                    <a:pt x="2894546" y="0"/>
                  </a:lnTo>
                  <a:lnTo>
                    <a:pt x="2661134" y="0"/>
                  </a:lnTo>
                  <a:lnTo>
                    <a:pt x="2669822" y="20975"/>
                  </a:lnTo>
                  <a:lnTo>
                    <a:pt x="2669822" y="70572"/>
                  </a:lnTo>
                  <a:cubicBezTo>
                    <a:pt x="2669822" y="93142"/>
                    <a:pt x="2651526" y="111438"/>
                    <a:pt x="2628956" y="111438"/>
                  </a:cubicBezTo>
                  <a:lnTo>
                    <a:pt x="2486299" y="111438"/>
                  </a:lnTo>
                  <a:cubicBezTo>
                    <a:pt x="2463729" y="111438"/>
                    <a:pt x="2445433" y="93142"/>
                    <a:pt x="2445433" y="70572"/>
                  </a:cubicBezTo>
                  <a:lnTo>
                    <a:pt x="2445433" y="20975"/>
                  </a:lnTo>
                  <a:lnTo>
                    <a:pt x="2454121" y="0"/>
                  </a:lnTo>
                  <a:lnTo>
                    <a:pt x="2220709" y="0"/>
                  </a:lnTo>
                  <a:lnTo>
                    <a:pt x="2229397" y="20975"/>
                  </a:lnTo>
                  <a:lnTo>
                    <a:pt x="2229397" y="70572"/>
                  </a:lnTo>
                  <a:cubicBezTo>
                    <a:pt x="2229397" y="93142"/>
                    <a:pt x="2211101" y="111438"/>
                    <a:pt x="2188531" y="111438"/>
                  </a:cubicBezTo>
                  <a:lnTo>
                    <a:pt x="2045874" y="111438"/>
                  </a:lnTo>
                  <a:cubicBezTo>
                    <a:pt x="2023304" y="111438"/>
                    <a:pt x="2005008" y="93142"/>
                    <a:pt x="2005008" y="70572"/>
                  </a:cubicBezTo>
                  <a:lnTo>
                    <a:pt x="2005008" y="20975"/>
                  </a:lnTo>
                  <a:lnTo>
                    <a:pt x="2013696" y="0"/>
                  </a:lnTo>
                  <a:lnTo>
                    <a:pt x="1780284" y="0"/>
                  </a:lnTo>
                  <a:lnTo>
                    <a:pt x="1788972" y="20975"/>
                  </a:lnTo>
                  <a:lnTo>
                    <a:pt x="1788972" y="70572"/>
                  </a:lnTo>
                  <a:cubicBezTo>
                    <a:pt x="1788972" y="93142"/>
                    <a:pt x="1770676" y="111438"/>
                    <a:pt x="1748106" y="111438"/>
                  </a:cubicBezTo>
                  <a:lnTo>
                    <a:pt x="1605449" y="111438"/>
                  </a:lnTo>
                  <a:cubicBezTo>
                    <a:pt x="1582879" y="111438"/>
                    <a:pt x="1564583" y="93142"/>
                    <a:pt x="1564583" y="70572"/>
                  </a:cubicBezTo>
                  <a:lnTo>
                    <a:pt x="1564583" y="20975"/>
                  </a:lnTo>
                  <a:lnTo>
                    <a:pt x="1573271" y="0"/>
                  </a:lnTo>
                  <a:lnTo>
                    <a:pt x="1339859" y="0"/>
                  </a:lnTo>
                  <a:lnTo>
                    <a:pt x="1348547" y="20975"/>
                  </a:lnTo>
                  <a:lnTo>
                    <a:pt x="1348547" y="70572"/>
                  </a:lnTo>
                  <a:cubicBezTo>
                    <a:pt x="1348547" y="93142"/>
                    <a:pt x="1330251" y="111438"/>
                    <a:pt x="1307681" y="111438"/>
                  </a:cubicBezTo>
                  <a:lnTo>
                    <a:pt x="1165024" y="111438"/>
                  </a:lnTo>
                  <a:cubicBezTo>
                    <a:pt x="1142454" y="111438"/>
                    <a:pt x="1124158" y="93142"/>
                    <a:pt x="1124158" y="70572"/>
                  </a:cubicBezTo>
                  <a:lnTo>
                    <a:pt x="1124158" y="20975"/>
                  </a:lnTo>
                  <a:lnTo>
                    <a:pt x="1132846" y="0"/>
                  </a:lnTo>
                  <a:lnTo>
                    <a:pt x="899434" y="0"/>
                  </a:lnTo>
                  <a:lnTo>
                    <a:pt x="908122" y="20975"/>
                  </a:lnTo>
                  <a:lnTo>
                    <a:pt x="908122" y="70572"/>
                  </a:lnTo>
                  <a:cubicBezTo>
                    <a:pt x="908122" y="93142"/>
                    <a:pt x="889826" y="111438"/>
                    <a:pt x="867256" y="111438"/>
                  </a:cubicBezTo>
                  <a:lnTo>
                    <a:pt x="724599" y="111438"/>
                  </a:lnTo>
                  <a:cubicBezTo>
                    <a:pt x="702029" y="111438"/>
                    <a:pt x="683733" y="93142"/>
                    <a:pt x="683733" y="70572"/>
                  </a:cubicBezTo>
                  <a:lnTo>
                    <a:pt x="683733" y="20975"/>
                  </a:lnTo>
                  <a:lnTo>
                    <a:pt x="692421" y="0"/>
                  </a:lnTo>
                  <a:lnTo>
                    <a:pt x="459009" y="0"/>
                  </a:lnTo>
                  <a:lnTo>
                    <a:pt x="467697" y="20975"/>
                  </a:lnTo>
                  <a:lnTo>
                    <a:pt x="467697" y="70572"/>
                  </a:lnTo>
                  <a:cubicBezTo>
                    <a:pt x="467697" y="93142"/>
                    <a:pt x="449401" y="111438"/>
                    <a:pt x="426831" y="111438"/>
                  </a:cubicBezTo>
                  <a:lnTo>
                    <a:pt x="284174" y="111438"/>
                  </a:lnTo>
                  <a:cubicBezTo>
                    <a:pt x="261604" y="111438"/>
                    <a:pt x="243308" y="93142"/>
                    <a:pt x="243308" y="70572"/>
                  </a:cubicBezTo>
                  <a:lnTo>
                    <a:pt x="243308" y="20975"/>
                  </a:lnTo>
                  <a:lnTo>
                    <a:pt x="251996" y="0"/>
                  </a:lnTo>
                  <a:lnTo>
                    <a:pt x="138959" y="0"/>
                  </a:lnTo>
                  <a:lnTo>
                    <a:pt x="0" y="247650"/>
                  </a:lnTo>
                  <a:lnTo>
                    <a:pt x="11627385" y="247650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567816" y="86087"/>
              <a:ext cx="100603" cy="228599"/>
              <a:chOff x="567816" y="86087"/>
              <a:chExt cx="100603" cy="228599"/>
            </a:xfrm>
          </p:grpSpPr>
          <p:sp>
            <p:nvSpPr>
              <p:cNvPr id="156" name="자유형 155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자유형 156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1008120" y="86087"/>
              <a:ext cx="100603" cy="228599"/>
              <a:chOff x="567816" y="86087"/>
              <a:chExt cx="100603" cy="228599"/>
            </a:xfrm>
          </p:grpSpPr>
          <p:sp>
            <p:nvSpPr>
              <p:cNvPr id="154" name="자유형 153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자유형 154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1448424" y="86087"/>
              <a:ext cx="100603" cy="228599"/>
              <a:chOff x="567816" y="86087"/>
              <a:chExt cx="100603" cy="228599"/>
            </a:xfrm>
          </p:grpSpPr>
          <p:sp>
            <p:nvSpPr>
              <p:cNvPr id="152" name="자유형 151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자유형 152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3" name="그룹 82"/>
            <p:cNvGrpSpPr/>
            <p:nvPr/>
          </p:nvGrpSpPr>
          <p:grpSpPr>
            <a:xfrm>
              <a:off x="1888728" y="86087"/>
              <a:ext cx="100603" cy="228599"/>
              <a:chOff x="567816" y="86087"/>
              <a:chExt cx="100603" cy="228599"/>
            </a:xfrm>
          </p:grpSpPr>
          <p:sp>
            <p:nvSpPr>
              <p:cNvPr id="150" name="자유형 149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자유형 150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2329032" y="86087"/>
              <a:ext cx="100603" cy="228599"/>
              <a:chOff x="567816" y="86087"/>
              <a:chExt cx="100603" cy="228599"/>
            </a:xfrm>
          </p:grpSpPr>
          <p:sp>
            <p:nvSpPr>
              <p:cNvPr id="148" name="자유형 147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자유형 148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2769336" y="86087"/>
              <a:ext cx="100603" cy="228599"/>
              <a:chOff x="567816" y="86087"/>
              <a:chExt cx="100603" cy="228599"/>
            </a:xfrm>
          </p:grpSpPr>
          <p:sp>
            <p:nvSpPr>
              <p:cNvPr id="146" name="자유형 145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자유형 146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3209640" y="86087"/>
              <a:ext cx="100603" cy="228599"/>
              <a:chOff x="567816" y="86087"/>
              <a:chExt cx="100603" cy="228599"/>
            </a:xfrm>
          </p:grpSpPr>
          <p:sp>
            <p:nvSpPr>
              <p:cNvPr id="144" name="자유형 143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5" name="자유형 144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3649944" y="86087"/>
              <a:ext cx="100603" cy="228599"/>
              <a:chOff x="567816" y="86087"/>
              <a:chExt cx="100603" cy="228599"/>
            </a:xfrm>
          </p:grpSpPr>
          <p:sp>
            <p:nvSpPr>
              <p:cNvPr id="142" name="자유형 141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자유형 142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4090248" y="86087"/>
              <a:ext cx="100603" cy="228599"/>
              <a:chOff x="567816" y="86087"/>
              <a:chExt cx="100603" cy="228599"/>
            </a:xfrm>
          </p:grpSpPr>
          <p:sp>
            <p:nvSpPr>
              <p:cNvPr id="140" name="자유형 139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자유형 140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4530552" y="86087"/>
              <a:ext cx="100603" cy="228599"/>
              <a:chOff x="567816" y="86087"/>
              <a:chExt cx="100603" cy="228599"/>
            </a:xfrm>
          </p:grpSpPr>
          <p:sp>
            <p:nvSpPr>
              <p:cNvPr id="138" name="자유형 137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자유형 138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0" name="그룹 89"/>
            <p:cNvGrpSpPr/>
            <p:nvPr/>
          </p:nvGrpSpPr>
          <p:grpSpPr>
            <a:xfrm>
              <a:off x="4970856" y="86087"/>
              <a:ext cx="100603" cy="228599"/>
              <a:chOff x="567816" y="86087"/>
              <a:chExt cx="100603" cy="228599"/>
            </a:xfrm>
          </p:grpSpPr>
          <p:sp>
            <p:nvSpPr>
              <p:cNvPr id="136" name="자유형 135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자유형 136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1" name="그룹 90"/>
            <p:cNvGrpSpPr/>
            <p:nvPr/>
          </p:nvGrpSpPr>
          <p:grpSpPr>
            <a:xfrm>
              <a:off x="5411160" y="86087"/>
              <a:ext cx="100603" cy="228599"/>
              <a:chOff x="567816" y="86087"/>
              <a:chExt cx="100603" cy="228599"/>
            </a:xfrm>
          </p:grpSpPr>
          <p:sp>
            <p:nvSpPr>
              <p:cNvPr id="134" name="자유형 133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자유형 134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2" name="그룹 91"/>
            <p:cNvGrpSpPr/>
            <p:nvPr/>
          </p:nvGrpSpPr>
          <p:grpSpPr>
            <a:xfrm>
              <a:off x="5851464" y="86087"/>
              <a:ext cx="100603" cy="228599"/>
              <a:chOff x="567816" y="86087"/>
              <a:chExt cx="100603" cy="228599"/>
            </a:xfrm>
          </p:grpSpPr>
          <p:sp>
            <p:nvSpPr>
              <p:cNvPr id="132" name="자유형 131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자유형 132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6291768" y="86087"/>
              <a:ext cx="100603" cy="228599"/>
              <a:chOff x="567816" y="86087"/>
              <a:chExt cx="100603" cy="228599"/>
            </a:xfrm>
          </p:grpSpPr>
          <p:sp>
            <p:nvSpPr>
              <p:cNvPr id="130" name="자유형 129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자유형 130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6732072" y="86087"/>
              <a:ext cx="100603" cy="228599"/>
              <a:chOff x="567816" y="86087"/>
              <a:chExt cx="100603" cy="228599"/>
            </a:xfrm>
          </p:grpSpPr>
          <p:sp>
            <p:nvSpPr>
              <p:cNvPr id="128" name="자유형 127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9" name="자유형 128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7172376" y="86087"/>
              <a:ext cx="100603" cy="228599"/>
              <a:chOff x="567816" y="86087"/>
              <a:chExt cx="100603" cy="228599"/>
            </a:xfrm>
          </p:grpSpPr>
          <p:sp>
            <p:nvSpPr>
              <p:cNvPr id="126" name="자유형 125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자유형 126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>
              <a:off x="7612680" y="86087"/>
              <a:ext cx="100603" cy="228599"/>
              <a:chOff x="567816" y="86087"/>
              <a:chExt cx="100603" cy="228599"/>
            </a:xfrm>
          </p:grpSpPr>
          <p:sp>
            <p:nvSpPr>
              <p:cNvPr id="124" name="자유형 123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자유형 124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8052984" y="86087"/>
              <a:ext cx="100603" cy="228599"/>
              <a:chOff x="567816" y="86087"/>
              <a:chExt cx="100603" cy="228599"/>
            </a:xfrm>
          </p:grpSpPr>
          <p:sp>
            <p:nvSpPr>
              <p:cNvPr id="122" name="자유형 121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자유형 122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8" name="그룹 97"/>
            <p:cNvGrpSpPr/>
            <p:nvPr/>
          </p:nvGrpSpPr>
          <p:grpSpPr>
            <a:xfrm>
              <a:off x="8493288" y="86087"/>
              <a:ext cx="100603" cy="228599"/>
              <a:chOff x="567816" y="86087"/>
              <a:chExt cx="100603" cy="228599"/>
            </a:xfrm>
          </p:grpSpPr>
          <p:sp>
            <p:nvSpPr>
              <p:cNvPr id="120" name="자유형 119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자유형 120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9" name="그룹 98"/>
            <p:cNvGrpSpPr/>
            <p:nvPr/>
          </p:nvGrpSpPr>
          <p:grpSpPr>
            <a:xfrm>
              <a:off x="8933592" y="86087"/>
              <a:ext cx="100603" cy="228599"/>
              <a:chOff x="567816" y="86087"/>
              <a:chExt cx="100603" cy="228599"/>
            </a:xfrm>
          </p:grpSpPr>
          <p:sp>
            <p:nvSpPr>
              <p:cNvPr id="118" name="자유형 117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자유형 118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0" name="그룹 99"/>
            <p:cNvGrpSpPr/>
            <p:nvPr/>
          </p:nvGrpSpPr>
          <p:grpSpPr>
            <a:xfrm>
              <a:off x="9373896" y="86087"/>
              <a:ext cx="100603" cy="228599"/>
              <a:chOff x="567816" y="86087"/>
              <a:chExt cx="100603" cy="228599"/>
            </a:xfrm>
          </p:grpSpPr>
          <p:sp>
            <p:nvSpPr>
              <p:cNvPr id="116" name="자유형 115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" name="자유형 116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9814200" y="86087"/>
              <a:ext cx="100603" cy="228599"/>
              <a:chOff x="567816" y="86087"/>
              <a:chExt cx="100603" cy="228599"/>
            </a:xfrm>
          </p:grpSpPr>
          <p:sp>
            <p:nvSpPr>
              <p:cNvPr id="114" name="자유형 113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자유형 114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2" name="그룹 101"/>
            <p:cNvGrpSpPr/>
            <p:nvPr/>
          </p:nvGrpSpPr>
          <p:grpSpPr>
            <a:xfrm>
              <a:off x="10254504" y="86087"/>
              <a:ext cx="100603" cy="228599"/>
              <a:chOff x="567816" y="86087"/>
              <a:chExt cx="100603" cy="228599"/>
            </a:xfrm>
          </p:grpSpPr>
          <p:sp>
            <p:nvSpPr>
              <p:cNvPr id="112" name="자유형 111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자유형 112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3" name="그룹 102"/>
            <p:cNvGrpSpPr/>
            <p:nvPr/>
          </p:nvGrpSpPr>
          <p:grpSpPr>
            <a:xfrm>
              <a:off x="10694808" y="86087"/>
              <a:ext cx="100603" cy="228599"/>
              <a:chOff x="567816" y="86087"/>
              <a:chExt cx="100603" cy="228599"/>
            </a:xfrm>
          </p:grpSpPr>
          <p:sp>
            <p:nvSpPr>
              <p:cNvPr id="110" name="자유형 109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자유형 110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4" name="그룹 103"/>
            <p:cNvGrpSpPr/>
            <p:nvPr/>
          </p:nvGrpSpPr>
          <p:grpSpPr>
            <a:xfrm>
              <a:off x="11135112" y="86087"/>
              <a:ext cx="100603" cy="228599"/>
              <a:chOff x="567816" y="86087"/>
              <a:chExt cx="100603" cy="228599"/>
            </a:xfrm>
          </p:grpSpPr>
          <p:sp>
            <p:nvSpPr>
              <p:cNvPr id="108" name="자유형 107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자유형 108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11575416" y="86087"/>
              <a:ext cx="100603" cy="228599"/>
              <a:chOff x="567816" y="86087"/>
              <a:chExt cx="100603" cy="228599"/>
            </a:xfrm>
          </p:grpSpPr>
          <p:sp>
            <p:nvSpPr>
              <p:cNvPr id="106" name="자유형 105"/>
              <p:cNvSpPr/>
              <p:nvPr/>
            </p:nvSpPr>
            <p:spPr>
              <a:xfrm flipH="1">
                <a:off x="579133" y="116620"/>
                <a:ext cx="89286" cy="136212"/>
              </a:xfrm>
              <a:custGeom>
                <a:avLst/>
                <a:gdLst>
                  <a:gd name="connsiteX0" fmla="*/ 89286 w 89286"/>
                  <a:gd name="connsiteY0" fmla="*/ 0 h 136212"/>
                  <a:gd name="connsiteX1" fmla="*/ 40592 w 89286"/>
                  <a:gd name="connsiteY1" fmla="*/ 0 h 136212"/>
                  <a:gd name="connsiteX2" fmla="*/ 29079 w 89286"/>
                  <a:gd name="connsiteY2" fmla="*/ 19831 h 136212"/>
                  <a:gd name="connsiteX3" fmla="*/ 3745 w 89286"/>
                  <a:gd name="connsiteY3" fmla="*/ 98690 h 136212"/>
                  <a:gd name="connsiteX4" fmla="*/ 0 w 89286"/>
                  <a:gd name="connsiteY4" fmla="*/ 136212 h 136212"/>
                  <a:gd name="connsiteX5" fmla="*/ 39929 w 89286"/>
                  <a:gd name="connsiteY5" fmla="*/ 136212 h 136212"/>
                  <a:gd name="connsiteX6" fmla="*/ 41494 w 89286"/>
                  <a:gd name="connsiteY6" fmla="*/ 115454 h 136212"/>
                  <a:gd name="connsiteX7" fmla="*/ 81542 w 89286"/>
                  <a:gd name="connsiteY7" fmla="*/ 6009 h 136212"/>
                  <a:gd name="connsiteX8" fmla="*/ 89286 w 89286"/>
                  <a:gd name="connsiteY8" fmla="*/ 0 h 13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86" h="136212">
                    <a:moveTo>
                      <a:pt x="89286" y="0"/>
                    </a:moveTo>
                    <a:lnTo>
                      <a:pt x="40592" y="0"/>
                    </a:lnTo>
                    <a:lnTo>
                      <a:pt x="29079" y="19831"/>
                    </a:lnTo>
                    <a:cubicBezTo>
                      <a:pt x="18469" y="42060"/>
                      <a:pt x="9809" y="68797"/>
                      <a:pt x="3745" y="98690"/>
                    </a:cubicBezTo>
                    <a:lnTo>
                      <a:pt x="0" y="136212"/>
                    </a:lnTo>
                    <a:lnTo>
                      <a:pt x="39929" y="136212"/>
                    </a:lnTo>
                    <a:lnTo>
                      <a:pt x="41494" y="115454"/>
                    </a:lnTo>
                    <a:cubicBezTo>
                      <a:pt x="49266" y="65159"/>
                      <a:pt x="63742" y="25599"/>
                      <a:pt x="81542" y="6009"/>
                    </a:cubicBezTo>
                    <a:lnTo>
                      <a:pt x="8928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자유형 106"/>
              <p:cNvSpPr/>
              <p:nvPr/>
            </p:nvSpPr>
            <p:spPr>
              <a:xfrm>
                <a:off x="567816" y="86087"/>
                <a:ext cx="83874" cy="228599"/>
              </a:xfrm>
              <a:custGeom>
                <a:avLst/>
                <a:gdLst>
                  <a:gd name="connsiteX0" fmla="*/ 0 w 54769"/>
                  <a:gd name="connsiteY0" fmla="*/ 0 h 176212"/>
                  <a:gd name="connsiteX1" fmla="*/ 33338 w 54769"/>
                  <a:gd name="connsiteY1" fmla="*/ 64294 h 176212"/>
                  <a:gd name="connsiteX2" fmla="*/ 54769 w 54769"/>
                  <a:gd name="connsiteY2" fmla="*/ 176212 h 176212"/>
                  <a:gd name="connsiteX0" fmla="*/ 0 w 64294"/>
                  <a:gd name="connsiteY0" fmla="*/ 0 h 188118"/>
                  <a:gd name="connsiteX1" fmla="*/ 33338 w 64294"/>
                  <a:gd name="connsiteY1" fmla="*/ 64294 h 188118"/>
                  <a:gd name="connsiteX2" fmla="*/ 64294 w 64294"/>
                  <a:gd name="connsiteY2" fmla="*/ 188118 h 188118"/>
                  <a:gd name="connsiteX0" fmla="*/ 0 w 71438"/>
                  <a:gd name="connsiteY0" fmla="*/ 0 h 185736"/>
                  <a:gd name="connsiteX1" fmla="*/ 40482 w 71438"/>
                  <a:gd name="connsiteY1" fmla="*/ 61912 h 185736"/>
                  <a:gd name="connsiteX2" fmla="*/ 71438 w 71438"/>
                  <a:gd name="connsiteY2" fmla="*/ 185736 h 185736"/>
                  <a:gd name="connsiteX0" fmla="*/ 0 w 69057"/>
                  <a:gd name="connsiteY0" fmla="*/ 0 h 214311"/>
                  <a:gd name="connsiteX1" fmla="*/ 40482 w 69057"/>
                  <a:gd name="connsiteY1" fmla="*/ 61912 h 214311"/>
                  <a:gd name="connsiteX2" fmla="*/ 69057 w 69057"/>
                  <a:gd name="connsiteY2" fmla="*/ 214311 h 214311"/>
                  <a:gd name="connsiteX0" fmla="*/ 0 w 69427"/>
                  <a:gd name="connsiteY0" fmla="*/ 0 h 214311"/>
                  <a:gd name="connsiteX1" fmla="*/ 40482 w 69427"/>
                  <a:gd name="connsiteY1" fmla="*/ 61912 h 214311"/>
                  <a:gd name="connsiteX2" fmla="*/ 69057 w 69427"/>
                  <a:gd name="connsiteY2" fmla="*/ 214311 h 214311"/>
                  <a:gd name="connsiteX0" fmla="*/ 0 w 64741"/>
                  <a:gd name="connsiteY0" fmla="*/ 0 h 223836"/>
                  <a:gd name="connsiteX1" fmla="*/ 40482 w 64741"/>
                  <a:gd name="connsiteY1" fmla="*/ 61912 h 223836"/>
                  <a:gd name="connsiteX2" fmla="*/ 64294 w 64741"/>
                  <a:gd name="connsiteY2" fmla="*/ 223836 h 223836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4304"/>
                  <a:gd name="connsiteY0" fmla="*/ 0 h 235742"/>
                  <a:gd name="connsiteX1" fmla="*/ 50007 w 74304"/>
                  <a:gd name="connsiteY1" fmla="*/ 73818 h 235742"/>
                  <a:gd name="connsiteX2" fmla="*/ 73819 w 74304"/>
                  <a:gd name="connsiteY2" fmla="*/ 235742 h 235742"/>
                  <a:gd name="connsiteX0" fmla="*/ 0 w 79088"/>
                  <a:gd name="connsiteY0" fmla="*/ 0 h 228599"/>
                  <a:gd name="connsiteX1" fmla="*/ 54770 w 79088"/>
                  <a:gd name="connsiteY1" fmla="*/ 66675 h 228599"/>
                  <a:gd name="connsiteX2" fmla="*/ 78582 w 79088"/>
                  <a:gd name="connsiteY2" fmla="*/ 228599 h 228599"/>
                  <a:gd name="connsiteX0" fmla="*/ 0 w 83756"/>
                  <a:gd name="connsiteY0" fmla="*/ 0 h 228599"/>
                  <a:gd name="connsiteX1" fmla="*/ 54770 w 83756"/>
                  <a:gd name="connsiteY1" fmla="*/ 66675 h 228599"/>
                  <a:gd name="connsiteX2" fmla="*/ 83345 w 83756"/>
                  <a:gd name="connsiteY2" fmla="*/ 228599 h 228599"/>
                  <a:gd name="connsiteX0" fmla="*/ 0 w 83874"/>
                  <a:gd name="connsiteY0" fmla="*/ 0 h 228599"/>
                  <a:gd name="connsiteX1" fmla="*/ 59532 w 83874"/>
                  <a:gd name="connsiteY1" fmla="*/ 80963 h 228599"/>
                  <a:gd name="connsiteX2" fmla="*/ 83345 w 83874"/>
                  <a:gd name="connsiteY2" fmla="*/ 228599 h 22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74" h="228599">
                    <a:moveTo>
                      <a:pt x="0" y="0"/>
                    </a:moveTo>
                    <a:cubicBezTo>
                      <a:pt x="28774" y="12700"/>
                      <a:pt x="45641" y="42863"/>
                      <a:pt x="59532" y="80963"/>
                    </a:cubicBezTo>
                    <a:cubicBezTo>
                      <a:pt x="73423" y="119063"/>
                      <a:pt x="86718" y="170655"/>
                      <a:pt x="83345" y="228599"/>
                    </a:cubicBezTo>
                  </a:path>
                </a:pathLst>
              </a:custGeom>
              <a:noFill/>
              <a:ln w="2286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" name="직사각형 5"/>
          <p:cNvSpPr/>
          <p:nvPr/>
        </p:nvSpPr>
        <p:spPr>
          <a:xfrm>
            <a:off x="954138" y="987633"/>
            <a:ext cx="1857135" cy="310076"/>
          </a:xfrm>
          <a:prstGeom prst="rect">
            <a:avLst/>
          </a:prstGeom>
          <a:solidFill>
            <a:srgbClr val="D6E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53FF15-47DA-4883-8BB5-16E8F9E627A1}"/>
              </a:ext>
            </a:extLst>
          </p:cNvPr>
          <p:cNvSpPr txBox="1"/>
          <p:nvPr/>
        </p:nvSpPr>
        <p:spPr>
          <a:xfrm>
            <a:off x="767278" y="810448"/>
            <a:ext cx="2249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PHP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en-US" altLang="ko-KR" sz="24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php</a:t>
            </a:r>
            <a:endParaRPr lang="ko-KR" altLang="en-US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57213" y="4298110"/>
            <a:ext cx="972065" cy="426720"/>
          </a:xfrm>
          <a:prstGeom prst="roundRect">
            <a:avLst/>
          </a:prstGeom>
          <a:solidFill>
            <a:srgbClr val="507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login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881583" y="5382953"/>
            <a:ext cx="830324" cy="426720"/>
          </a:xfrm>
          <a:prstGeom prst="roundRect">
            <a:avLst/>
          </a:prstGeom>
          <a:solidFill>
            <a:srgbClr val="507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user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788711" y="3152630"/>
            <a:ext cx="1188546" cy="426720"/>
          </a:xfrm>
          <a:prstGeom prst="roundRect">
            <a:avLst/>
          </a:prstGeom>
          <a:solidFill>
            <a:srgbClr val="507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admin</a:t>
            </a:r>
            <a:endParaRPr lang="ko-KR" alt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343257" y="2428366"/>
            <a:ext cx="872269" cy="426720"/>
          </a:xfrm>
          <a:prstGeom prst="roundRect">
            <a:avLst/>
          </a:prstGeom>
          <a:solidFill>
            <a:srgbClr val="6EA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병원</a:t>
            </a:r>
          </a:p>
        </p:txBody>
      </p:sp>
      <p:sp>
        <p:nvSpPr>
          <p:cNvPr id="210" name="모서리가 둥근 직사각형 209"/>
          <p:cNvSpPr/>
          <p:nvPr/>
        </p:nvSpPr>
        <p:spPr>
          <a:xfrm>
            <a:off x="3356461" y="4939608"/>
            <a:ext cx="976362" cy="426720"/>
          </a:xfrm>
          <a:prstGeom prst="roundRect">
            <a:avLst/>
          </a:prstGeom>
          <a:solidFill>
            <a:srgbClr val="6EA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제약사</a:t>
            </a:r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5329779" y="5237480"/>
            <a:ext cx="1270187" cy="426720"/>
          </a:xfrm>
          <a:prstGeom prst="roundRect">
            <a:avLst/>
          </a:prstGeom>
          <a:solidFill>
            <a:srgbClr val="AFD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product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2" name="모서리가 둥근 직사각형 211"/>
          <p:cNvSpPr/>
          <p:nvPr/>
        </p:nvSpPr>
        <p:spPr>
          <a:xfrm>
            <a:off x="6881715" y="5237480"/>
            <a:ext cx="2128684" cy="426720"/>
          </a:xfrm>
          <a:prstGeom prst="roundRect">
            <a:avLst/>
          </a:prstGeom>
          <a:solidFill>
            <a:srgbClr val="AFD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product_result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3" name="모서리가 둥근 직사각형 212"/>
          <p:cNvSpPr/>
          <p:nvPr/>
        </p:nvSpPr>
        <p:spPr>
          <a:xfrm>
            <a:off x="5339541" y="4647491"/>
            <a:ext cx="1122316" cy="426720"/>
          </a:xfrm>
          <a:prstGeom prst="roundRect">
            <a:avLst/>
          </a:prstGeom>
          <a:solidFill>
            <a:srgbClr val="AFD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supply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4" name="모서리가 둥근 직사각형 213"/>
          <p:cNvSpPr/>
          <p:nvPr/>
        </p:nvSpPr>
        <p:spPr>
          <a:xfrm>
            <a:off x="6936976" y="4647491"/>
            <a:ext cx="2063890" cy="426720"/>
          </a:xfrm>
          <a:prstGeom prst="roundRect">
            <a:avLst/>
          </a:prstGeom>
          <a:solidFill>
            <a:srgbClr val="AFD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supply_result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5" name="모서리가 둥근 직사각형 214"/>
          <p:cNvSpPr/>
          <p:nvPr/>
        </p:nvSpPr>
        <p:spPr>
          <a:xfrm>
            <a:off x="4727385" y="3908074"/>
            <a:ext cx="1715791" cy="426720"/>
          </a:xfrm>
          <a:prstGeom prst="roundRect">
            <a:avLst/>
          </a:prstGeom>
          <a:solidFill>
            <a:srgbClr val="AFD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전체환자조회</a:t>
            </a:r>
          </a:p>
        </p:txBody>
      </p:sp>
      <p:sp>
        <p:nvSpPr>
          <p:cNvPr id="216" name="모서리가 둥근 직사각형 215"/>
          <p:cNvSpPr/>
          <p:nvPr/>
        </p:nvSpPr>
        <p:spPr>
          <a:xfrm>
            <a:off x="4738515" y="3203430"/>
            <a:ext cx="1246856" cy="426720"/>
          </a:xfrm>
          <a:prstGeom prst="roundRect">
            <a:avLst/>
          </a:prstGeom>
          <a:solidFill>
            <a:srgbClr val="AFD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물품관리</a:t>
            </a:r>
          </a:p>
        </p:txBody>
      </p:sp>
      <p:sp>
        <p:nvSpPr>
          <p:cNvPr id="217" name="모서리가 둥근 직사각형 216"/>
          <p:cNvSpPr/>
          <p:nvPr/>
        </p:nvSpPr>
        <p:spPr>
          <a:xfrm>
            <a:off x="4717225" y="2432322"/>
            <a:ext cx="1715791" cy="426720"/>
          </a:xfrm>
          <a:prstGeom prst="roundRect">
            <a:avLst/>
          </a:prstGeom>
          <a:solidFill>
            <a:srgbClr val="AFD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신규환자 등록</a:t>
            </a:r>
          </a:p>
        </p:txBody>
      </p:sp>
      <p:sp>
        <p:nvSpPr>
          <p:cNvPr id="218" name="모서리가 둥근 직사각형 217"/>
          <p:cNvSpPr/>
          <p:nvPr/>
        </p:nvSpPr>
        <p:spPr>
          <a:xfrm>
            <a:off x="4708035" y="1168199"/>
            <a:ext cx="1779627" cy="716400"/>
          </a:xfrm>
          <a:prstGeom prst="roundRect">
            <a:avLst/>
          </a:prstGeom>
          <a:solidFill>
            <a:srgbClr val="AFD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환자정보조회</a:t>
            </a:r>
            <a:endParaRPr lang="en-US" altLang="ko-KR" dirty="0">
              <a:solidFill>
                <a:schemeClr val="accent3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(main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dirty="0">
              <a:solidFill>
                <a:schemeClr val="accent3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9" name="모서리가 둥근 직사각형 218"/>
          <p:cNvSpPr/>
          <p:nvPr/>
        </p:nvSpPr>
        <p:spPr>
          <a:xfrm>
            <a:off x="7019946" y="2432322"/>
            <a:ext cx="1103190" cy="426720"/>
          </a:xfrm>
          <a:prstGeom prst="roundRect">
            <a:avLst/>
          </a:prstGeom>
          <a:solidFill>
            <a:srgbClr val="AFD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insert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0" name="모서리가 둥근 직사각형 219"/>
          <p:cNvSpPr/>
          <p:nvPr/>
        </p:nvSpPr>
        <p:spPr>
          <a:xfrm>
            <a:off x="8701477" y="2432322"/>
            <a:ext cx="1831911" cy="426720"/>
          </a:xfrm>
          <a:prstGeom prst="roundRect">
            <a:avLst/>
          </a:prstGeom>
          <a:solidFill>
            <a:srgbClr val="AFD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insert_result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1" name="모서리가 둥근 직사각형 220"/>
          <p:cNvSpPr/>
          <p:nvPr/>
        </p:nvSpPr>
        <p:spPr>
          <a:xfrm>
            <a:off x="6767608" y="1655289"/>
            <a:ext cx="1091873" cy="426720"/>
          </a:xfrm>
          <a:prstGeom prst="roundRect">
            <a:avLst/>
          </a:prstGeom>
          <a:solidFill>
            <a:srgbClr val="AFD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select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2" name="모서리가 둥근 직사각형 221"/>
          <p:cNvSpPr/>
          <p:nvPr/>
        </p:nvSpPr>
        <p:spPr>
          <a:xfrm>
            <a:off x="8132145" y="1655289"/>
            <a:ext cx="1194784" cy="426720"/>
          </a:xfrm>
          <a:prstGeom prst="roundRect">
            <a:avLst/>
          </a:prstGeom>
          <a:solidFill>
            <a:srgbClr val="AFD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update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3" name="모서리가 둥근 직사각형 222"/>
          <p:cNvSpPr/>
          <p:nvPr/>
        </p:nvSpPr>
        <p:spPr>
          <a:xfrm>
            <a:off x="9702901" y="947911"/>
            <a:ext cx="2009173" cy="426720"/>
          </a:xfrm>
          <a:prstGeom prst="roundRect">
            <a:avLst/>
          </a:prstGeom>
          <a:solidFill>
            <a:srgbClr val="AFD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Update_result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4" name="모서리가 둥근 직사각형 223"/>
          <p:cNvSpPr/>
          <p:nvPr/>
        </p:nvSpPr>
        <p:spPr>
          <a:xfrm>
            <a:off x="6768352" y="950263"/>
            <a:ext cx="1091873" cy="426720"/>
          </a:xfrm>
          <a:prstGeom prst="roundRect">
            <a:avLst/>
          </a:prstGeom>
          <a:solidFill>
            <a:srgbClr val="AFD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delete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5" name="모서리가 둥근 직사각형 224"/>
          <p:cNvSpPr/>
          <p:nvPr/>
        </p:nvSpPr>
        <p:spPr>
          <a:xfrm>
            <a:off x="8123136" y="954839"/>
            <a:ext cx="1199231" cy="426720"/>
          </a:xfrm>
          <a:prstGeom prst="roundRect">
            <a:avLst/>
          </a:prstGeom>
          <a:solidFill>
            <a:srgbClr val="AFD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update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6" name="모서리가 둥근 직사각형 225"/>
          <p:cNvSpPr/>
          <p:nvPr/>
        </p:nvSpPr>
        <p:spPr>
          <a:xfrm>
            <a:off x="9570821" y="1655289"/>
            <a:ext cx="2140645" cy="426720"/>
          </a:xfrm>
          <a:prstGeom prst="roundRect">
            <a:avLst/>
          </a:prstGeom>
          <a:solidFill>
            <a:srgbClr val="AFD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Update_result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7" name="직선 화살표 연결선 6"/>
          <p:cNvCxnSpPr>
            <a:stCxn id="3" idx="3"/>
            <a:endCxn id="9" idx="1"/>
          </p:cNvCxnSpPr>
          <p:nvPr/>
        </p:nvCxnSpPr>
        <p:spPr>
          <a:xfrm>
            <a:off x="1429278" y="4511470"/>
            <a:ext cx="452305" cy="1084843"/>
          </a:xfrm>
          <a:prstGeom prst="straightConnector1">
            <a:avLst/>
          </a:prstGeom>
          <a:ln w="38100">
            <a:solidFill>
              <a:srgbClr val="507C5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3" idx="3"/>
            <a:endCxn id="10" idx="1"/>
          </p:cNvCxnSpPr>
          <p:nvPr/>
        </p:nvCxnSpPr>
        <p:spPr>
          <a:xfrm flipV="1">
            <a:off x="1429278" y="3365990"/>
            <a:ext cx="359433" cy="1145480"/>
          </a:xfrm>
          <a:prstGeom prst="straightConnector1">
            <a:avLst/>
          </a:prstGeom>
          <a:ln w="38100">
            <a:solidFill>
              <a:srgbClr val="507C5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0" idx="3"/>
            <a:endCxn id="23" idx="1"/>
          </p:cNvCxnSpPr>
          <p:nvPr/>
        </p:nvCxnSpPr>
        <p:spPr>
          <a:xfrm flipV="1">
            <a:off x="2977257" y="2641726"/>
            <a:ext cx="366000" cy="724264"/>
          </a:xfrm>
          <a:prstGeom prst="straightConnector1">
            <a:avLst/>
          </a:prstGeom>
          <a:ln w="38100">
            <a:gradFill flip="none" rotWithShape="1">
              <a:gsLst>
                <a:gs pos="50000">
                  <a:srgbClr val="507C55"/>
                </a:gs>
                <a:gs pos="50000">
                  <a:schemeClr val="accent1">
                    <a:tint val="44500"/>
                    <a:satMod val="160000"/>
                    <a:lumMod val="100000"/>
                  </a:schemeClr>
                </a:gs>
                <a:gs pos="50000">
                  <a:srgbClr val="6EA274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0" idx="3"/>
            <a:endCxn id="210" idx="1"/>
          </p:cNvCxnSpPr>
          <p:nvPr/>
        </p:nvCxnSpPr>
        <p:spPr>
          <a:xfrm>
            <a:off x="2977257" y="3365990"/>
            <a:ext cx="379204" cy="1786978"/>
          </a:xfrm>
          <a:prstGeom prst="straightConnector1">
            <a:avLst/>
          </a:prstGeom>
          <a:ln w="38100">
            <a:gradFill flip="none" rotWithShape="1">
              <a:gsLst>
                <a:gs pos="50000">
                  <a:srgbClr val="507C55"/>
                </a:gs>
                <a:gs pos="50000">
                  <a:schemeClr val="accent1">
                    <a:tint val="44500"/>
                    <a:satMod val="160000"/>
                    <a:lumMod val="100000"/>
                  </a:schemeClr>
                </a:gs>
                <a:gs pos="50000">
                  <a:srgbClr val="6EA274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/>
          <p:cNvCxnSpPr>
            <a:stCxn id="23" idx="3"/>
            <a:endCxn id="218" idx="1"/>
          </p:cNvCxnSpPr>
          <p:nvPr/>
        </p:nvCxnSpPr>
        <p:spPr>
          <a:xfrm flipV="1">
            <a:off x="4215526" y="1526399"/>
            <a:ext cx="492509" cy="1115327"/>
          </a:xfrm>
          <a:prstGeom prst="straightConnector1">
            <a:avLst/>
          </a:prstGeom>
          <a:ln w="38100">
            <a:gradFill>
              <a:gsLst>
                <a:gs pos="50000">
                  <a:srgbClr val="6EA274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50000">
                  <a:srgbClr val="AFD485"/>
                </a:gs>
              </a:gsLst>
              <a:lin ang="5400000" scaled="0"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/>
          <p:cNvCxnSpPr>
            <a:stCxn id="23" idx="3"/>
            <a:endCxn id="217" idx="1"/>
          </p:cNvCxnSpPr>
          <p:nvPr/>
        </p:nvCxnSpPr>
        <p:spPr>
          <a:xfrm>
            <a:off x="4215526" y="2641726"/>
            <a:ext cx="501699" cy="3956"/>
          </a:xfrm>
          <a:prstGeom prst="straightConnector1">
            <a:avLst/>
          </a:prstGeom>
          <a:ln w="38100">
            <a:gradFill>
              <a:gsLst>
                <a:gs pos="50000">
                  <a:srgbClr val="6EA274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50000">
                  <a:srgbClr val="AFD485"/>
                </a:gs>
              </a:gsLst>
              <a:lin ang="5400000" scaled="0"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화살표 연결선 240"/>
          <p:cNvCxnSpPr>
            <a:stCxn id="23" idx="3"/>
            <a:endCxn id="216" idx="1"/>
          </p:cNvCxnSpPr>
          <p:nvPr/>
        </p:nvCxnSpPr>
        <p:spPr>
          <a:xfrm>
            <a:off x="4215526" y="2641726"/>
            <a:ext cx="522989" cy="775064"/>
          </a:xfrm>
          <a:prstGeom prst="straightConnector1">
            <a:avLst/>
          </a:prstGeom>
          <a:ln w="38100">
            <a:gradFill>
              <a:gsLst>
                <a:gs pos="50000">
                  <a:srgbClr val="6EA274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50000">
                  <a:srgbClr val="AFD485"/>
                </a:gs>
              </a:gsLst>
              <a:lin ang="5400000" scaled="0"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/>
          <p:cNvCxnSpPr>
            <a:stCxn id="23" idx="3"/>
            <a:endCxn id="215" idx="1"/>
          </p:cNvCxnSpPr>
          <p:nvPr/>
        </p:nvCxnSpPr>
        <p:spPr>
          <a:xfrm>
            <a:off x="4215526" y="2641726"/>
            <a:ext cx="511859" cy="1479708"/>
          </a:xfrm>
          <a:prstGeom prst="straightConnector1">
            <a:avLst/>
          </a:prstGeom>
          <a:ln w="38100">
            <a:gradFill>
              <a:gsLst>
                <a:gs pos="50000">
                  <a:srgbClr val="6EA274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50000">
                  <a:srgbClr val="AFD485"/>
                </a:gs>
              </a:gsLst>
              <a:lin ang="5400000" scaled="0"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화살표 연결선 248"/>
          <p:cNvCxnSpPr>
            <a:stCxn id="218" idx="3"/>
            <a:endCxn id="224" idx="1"/>
          </p:cNvCxnSpPr>
          <p:nvPr/>
        </p:nvCxnSpPr>
        <p:spPr>
          <a:xfrm flipV="1">
            <a:off x="6487662" y="1163623"/>
            <a:ext cx="280690" cy="362776"/>
          </a:xfrm>
          <a:prstGeom prst="straightConnector1">
            <a:avLst/>
          </a:prstGeom>
          <a:ln w="38100">
            <a:solidFill>
              <a:srgbClr val="AFD48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화살표 연결선 251"/>
          <p:cNvCxnSpPr>
            <a:stCxn id="218" idx="3"/>
            <a:endCxn id="221" idx="1"/>
          </p:cNvCxnSpPr>
          <p:nvPr/>
        </p:nvCxnSpPr>
        <p:spPr>
          <a:xfrm>
            <a:off x="6487662" y="1526399"/>
            <a:ext cx="279946" cy="342250"/>
          </a:xfrm>
          <a:prstGeom prst="straightConnector1">
            <a:avLst/>
          </a:prstGeom>
          <a:ln w="38100">
            <a:solidFill>
              <a:srgbClr val="AFD48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/>
          <p:cNvCxnSpPr>
            <a:stCxn id="217" idx="3"/>
            <a:endCxn id="219" idx="1"/>
          </p:cNvCxnSpPr>
          <p:nvPr/>
        </p:nvCxnSpPr>
        <p:spPr>
          <a:xfrm>
            <a:off x="6433016" y="2645682"/>
            <a:ext cx="586930" cy="0"/>
          </a:xfrm>
          <a:prstGeom prst="straightConnector1">
            <a:avLst/>
          </a:prstGeom>
          <a:ln w="38100">
            <a:solidFill>
              <a:srgbClr val="AFD48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화살표 연결선 256"/>
          <p:cNvCxnSpPr>
            <a:stCxn id="219" idx="3"/>
            <a:endCxn id="220" idx="1"/>
          </p:cNvCxnSpPr>
          <p:nvPr/>
        </p:nvCxnSpPr>
        <p:spPr>
          <a:xfrm>
            <a:off x="8123136" y="2645682"/>
            <a:ext cx="578341" cy="0"/>
          </a:xfrm>
          <a:prstGeom prst="straightConnector1">
            <a:avLst/>
          </a:prstGeom>
          <a:ln w="38100">
            <a:solidFill>
              <a:srgbClr val="AFD48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화살표 연결선 260"/>
          <p:cNvCxnSpPr>
            <a:stCxn id="224" idx="3"/>
            <a:endCxn id="225" idx="1"/>
          </p:cNvCxnSpPr>
          <p:nvPr/>
        </p:nvCxnSpPr>
        <p:spPr>
          <a:xfrm>
            <a:off x="7860225" y="1163623"/>
            <a:ext cx="262911" cy="4576"/>
          </a:xfrm>
          <a:prstGeom prst="straightConnector1">
            <a:avLst/>
          </a:prstGeom>
          <a:ln w="38100">
            <a:solidFill>
              <a:srgbClr val="AFD48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화살표 연결선 263"/>
          <p:cNvCxnSpPr>
            <a:stCxn id="221" idx="3"/>
            <a:endCxn id="222" idx="1"/>
          </p:cNvCxnSpPr>
          <p:nvPr/>
        </p:nvCxnSpPr>
        <p:spPr>
          <a:xfrm>
            <a:off x="7859481" y="1868649"/>
            <a:ext cx="272664" cy="0"/>
          </a:xfrm>
          <a:prstGeom prst="straightConnector1">
            <a:avLst/>
          </a:prstGeom>
          <a:ln w="38100">
            <a:solidFill>
              <a:srgbClr val="AFD48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화살표 연결선 266"/>
          <p:cNvCxnSpPr>
            <a:stCxn id="225" idx="3"/>
            <a:endCxn id="223" idx="1"/>
          </p:cNvCxnSpPr>
          <p:nvPr/>
        </p:nvCxnSpPr>
        <p:spPr>
          <a:xfrm flipV="1">
            <a:off x="9322367" y="1161271"/>
            <a:ext cx="380534" cy="6928"/>
          </a:xfrm>
          <a:prstGeom prst="straightConnector1">
            <a:avLst/>
          </a:prstGeom>
          <a:ln w="38100">
            <a:solidFill>
              <a:srgbClr val="AFD48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>
            <a:stCxn id="222" idx="3"/>
            <a:endCxn id="226" idx="1"/>
          </p:cNvCxnSpPr>
          <p:nvPr/>
        </p:nvCxnSpPr>
        <p:spPr>
          <a:xfrm>
            <a:off x="9326929" y="1868649"/>
            <a:ext cx="243892" cy="0"/>
          </a:xfrm>
          <a:prstGeom prst="straightConnector1">
            <a:avLst/>
          </a:prstGeom>
          <a:ln w="38100">
            <a:solidFill>
              <a:srgbClr val="AFD48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화살표 연결선 273"/>
          <p:cNvCxnSpPr>
            <a:stCxn id="210" idx="3"/>
            <a:endCxn id="213" idx="1"/>
          </p:cNvCxnSpPr>
          <p:nvPr/>
        </p:nvCxnSpPr>
        <p:spPr>
          <a:xfrm flipV="1">
            <a:off x="4332823" y="4860851"/>
            <a:ext cx="1006718" cy="292117"/>
          </a:xfrm>
          <a:prstGeom prst="straightConnector1">
            <a:avLst/>
          </a:prstGeom>
          <a:ln w="38100">
            <a:gradFill>
              <a:gsLst>
                <a:gs pos="50000">
                  <a:srgbClr val="6EA274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50000">
                  <a:srgbClr val="AFD485"/>
                </a:gs>
              </a:gsLst>
              <a:lin ang="5400000" scaled="0"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/>
          <p:cNvCxnSpPr>
            <a:stCxn id="210" idx="3"/>
            <a:endCxn id="211" idx="1"/>
          </p:cNvCxnSpPr>
          <p:nvPr/>
        </p:nvCxnSpPr>
        <p:spPr>
          <a:xfrm>
            <a:off x="4332823" y="5152968"/>
            <a:ext cx="996956" cy="297872"/>
          </a:xfrm>
          <a:prstGeom prst="straightConnector1">
            <a:avLst/>
          </a:prstGeom>
          <a:ln w="38100">
            <a:gradFill>
              <a:gsLst>
                <a:gs pos="50000">
                  <a:srgbClr val="6EA274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50000">
                  <a:srgbClr val="AFD485"/>
                </a:gs>
              </a:gsLst>
              <a:lin ang="5400000" scaled="0"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화살표 연결선 280"/>
          <p:cNvCxnSpPr>
            <a:stCxn id="213" idx="3"/>
            <a:endCxn id="214" idx="1"/>
          </p:cNvCxnSpPr>
          <p:nvPr/>
        </p:nvCxnSpPr>
        <p:spPr>
          <a:xfrm>
            <a:off x="6461857" y="4860851"/>
            <a:ext cx="475119" cy="0"/>
          </a:xfrm>
          <a:prstGeom prst="straightConnector1">
            <a:avLst/>
          </a:prstGeom>
          <a:ln w="38100">
            <a:solidFill>
              <a:srgbClr val="AFD48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화살표 연결선 283"/>
          <p:cNvCxnSpPr>
            <a:stCxn id="211" idx="3"/>
            <a:endCxn id="212" idx="1"/>
          </p:cNvCxnSpPr>
          <p:nvPr/>
        </p:nvCxnSpPr>
        <p:spPr>
          <a:xfrm>
            <a:off x="6599966" y="5450840"/>
            <a:ext cx="281749" cy="0"/>
          </a:xfrm>
          <a:prstGeom prst="straightConnector1">
            <a:avLst/>
          </a:prstGeom>
          <a:ln w="38100">
            <a:solidFill>
              <a:srgbClr val="AFD48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99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3348912" y="1822575"/>
            <a:ext cx="5494176" cy="3144112"/>
            <a:chOff x="3040225" y="1643743"/>
            <a:chExt cx="5494176" cy="3144112"/>
          </a:xfrm>
        </p:grpSpPr>
        <p:sp>
          <p:nvSpPr>
            <p:cNvPr id="28" name="사각형: 둥근 모서리 5">
              <a:extLst>
                <a:ext uri="{FF2B5EF4-FFF2-40B4-BE49-F238E27FC236}">
                  <a16:creationId xmlns:a16="http://schemas.microsoft.com/office/drawing/2014/main" id="{2A939065-6105-4663-9193-AB41E8370C9F}"/>
                </a:ext>
              </a:extLst>
            </p:cNvPr>
            <p:cNvSpPr/>
            <p:nvPr/>
          </p:nvSpPr>
          <p:spPr>
            <a:xfrm>
              <a:off x="3040225" y="1643743"/>
              <a:ext cx="5494176" cy="3144112"/>
            </a:xfrm>
            <a:prstGeom prst="roundRect">
              <a:avLst>
                <a:gd name="adj" fmla="val 3405"/>
              </a:avLst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위쪽 모서리 6">
              <a:extLst>
                <a:ext uri="{FF2B5EF4-FFF2-40B4-BE49-F238E27FC236}">
                  <a16:creationId xmlns:a16="http://schemas.microsoft.com/office/drawing/2014/main" id="{9DF7223B-D1DA-4E24-AB28-64E4D74CF639}"/>
                </a:ext>
              </a:extLst>
            </p:cNvPr>
            <p:cNvSpPr/>
            <p:nvPr/>
          </p:nvSpPr>
          <p:spPr>
            <a:xfrm>
              <a:off x="3040225" y="1643743"/>
              <a:ext cx="5494176" cy="2933721"/>
            </a:xfrm>
            <a:prstGeom prst="round2SameRect">
              <a:avLst>
                <a:gd name="adj1" fmla="val 3826"/>
                <a:gd name="adj2" fmla="val 0"/>
              </a:avLst>
            </a:prstGeom>
            <a:solidFill>
              <a:srgbClr val="F2F2F2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4214D9A-9C89-4BC4-A3C1-AF61AE1F62A0}"/>
                </a:ext>
              </a:extLst>
            </p:cNvPr>
            <p:cNvSpPr/>
            <p:nvPr/>
          </p:nvSpPr>
          <p:spPr>
            <a:xfrm>
              <a:off x="3192576" y="1775475"/>
              <a:ext cx="5189471" cy="28019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2461CF-7BE1-4982-8768-896E73DFFC60}"/>
                </a:ext>
              </a:extLst>
            </p:cNvPr>
            <p:cNvSpPr/>
            <p:nvPr/>
          </p:nvSpPr>
          <p:spPr>
            <a:xfrm>
              <a:off x="3192576" y="1775474"/>
              <a:ext cx="5189471" cy="3428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34ABF4F-7407-478A-A867-D679129C3816}"/>
                </a:ext>
              </a:extLst>
            </p:cNvPr>
            <p:cNvSpPr/>
            <p:nvPr/>
          </p:nvSpPr>
          <p:spPr>
            <a:xfrm>
              <a:off x="3885155" y="1837882"/>
              <a:ext cx="3707976" cy="214808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2596B52-7803-40A8-8E5B-65C31B1DC24E}"/>
                </a:ext>
              </a:extLst>
            </p:cNvPr>
            <p:cNvGrpSpPr/>
            <p:nvPr/>
          </p:nvGrpSpPr>
          <p:grpSpPr>
            <a:xfrm>
              <a:off x="7730130" y="1866486"/>
              <a:ext cx="466671" cy="126254"/>
              <a:chOff x="9688404" y="466716"/>
              <a:chExt cx="998066" cy="255149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0C802C97-CE11-43B0-B97D-8DA6DA870EDD}"/>
                  </a:ext>
                </a:extLst>
              </p:cNvPr>
              <p:cNvSpPr/>
              <p:nvPr/>
            </p:nvSpPr>
            <p:spPr>
              <a:xfrm>
                <a:off x="9688404" y="472402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0B7FD00F-4A02-4178-8C32-DB9FB9914E21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rgbClr val="FF7C8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48F9D8B7-C472-46CC-903B-34B5651B549E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rgbClr val="00B0F0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18E2478-F653-4DB5-BEDA-E3254887F927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F8EA5E1-2169-4E79-B4F7-86B0D39AD1D4}"/>
                  </a:ext>
                </a:extLst>
              </p:cNvPr>
              <p:cNvSpPr/>
              <p:nvPr/>
            </p:nvSpPr>
            <p:spPr>
              <a:xfrm>
                <a:off x="9759135" y="639901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74D1A3B-EFA4-4EC3-9209-60A37116C40B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BCD58F1-55F9-4D94-88A0-D2AECEB9739F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6C06846-D3D4-4B89-9EBF-92611B812D51}"/>
                </a:ext>
              </a:extLst>
            </p:cNvPr>
            <p:cNvGrpSpPr/>
            <p:nvPr/>
          </p:nvGrpSpPr>
          <p:grpSpPr>
            <a:xfrm>
              <a:off x="3284140" y="1894241"/>
              <a:ext cx="513969" cy="105017"/>
              <a:chOff x="6934019" y="667237"/>
              <a:chExt cx="932285" cy="1800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8" name="자유형 10">
                <a:extLst>
                  <a:ext uri="{FF2B5EF4-FFF2-40B4-BE49-F238E27FC236}">
                    <a16:creationId xmlns:a16="http://schemas.microsoft.com/office/drawing/2014/main" id="{BB99908F-9CA1-45F4-A5B3-B01897D81B78}"/>
                  </a:ext>
                </a:extLst>
              </p:cNvPr>
              <p:cNvSpPr/>
              <p:nvPr/>
            </p:nvSpPr>
            <p:spPr>
              <a:xfrm>
                <a:off x="6934019" y="681248"/>
                <a:ext cx="167797" cy="165121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이등변 삼각형 38">
                <a:extLst>
                  <a:ext uri="{FF2B5EF4-FFF2-40B4-BE49-F238E27FC236}">
                    <a16:creationId xmlns:a16="http://schemas.microsoft.com/office/drawing/2014/main" id="{0ACD21F8-DC70-4704-81CF-C467D1A8FAF3}"/>
                  </a:ext>
                </a:extLst>
              </p:cNvPr>
              <p:cNvSpPr/>
              <p:nvPr/>
            </p:nvSpPr>
            <p:spPr>
              <a:xfrm rot="10800000">
                <a:off x="7199686" y="722379"/>
                <a:ext cx="143506" cy="828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덧셈 기호 25">
                <a:extLst>
                  <a:ext uri="{FF2B5EF4-FFF2-40B4-BE49-F238E27FC236}">
                    <a16:creationId xmlns:a16="http://schemas.microsoft.com/office/drawing/2014/main" id="{26445E36-C2DD-4CC6-BD8D-AE73EF1D504A}"/>
                  </a:ext>
                </a:extLst>
              </p:cNvPr>
              <p:cNvSpPr/>
              <p:nvPr/>
            </p:nvSpPr>
            <p:spPr>
              <a:xfrm rot="18900000">
                <a:off x="7686304" y="667237"/>
                <a:ext cx="180000" cy="180000"/>
              </a:xfrm>
              <a:prstGeom prst="mathPlus">
                <a:avLst>
                  <a:gd name="adj1" fmla="val 166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원호 40">
                <a:extLst>
                  <a:ext uri="{FF2B5EF4-FFF2-40B4-BE49-F238E27FC236}">
                    <a16:creationId xmlns:a16="http://schemas.microsoft.com/office/drawing/2014/main" id="{C8A91B25-8C5D-4D48-A2CC-5E80FE1DA045}"/>
                  </a:ext>
                </a:extLst>
              </p:cNvPr>
              <p:cNvSpPr/>
              <p:nvPr/>
            </p:nvSpPr>
            <p:spPr>
              <a:xfrm>
                <a:off x="7464940" y="690773"/>
                <a:ext cx="133173" cy="133173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C94BC43-AADC-491C-9147-E5426D7101CB}"/>
                </a:ext>
              </a:extLst>
            </p:cNvPr>
            <p:cNvSpPr/>
            <p:nvPr/>
          </p:nvSpPr>
          <p:spPr>
            <a:xfrm>
              <a:off x="3331228" y="2118024"/>
              <a:ext cx="4912166" cy="2459440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4800" b="1" kern="0" dirty="0">
                <a:ln w="19050">
                  <a:noFill/>
                </a:ln>
                <a:solidFill>
                  <a:prstClr val="white">
                    <a:lumMod val="75000"/>
                  </a:prstClr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CEC68E4-3F1C-478B-B6AD-E45C872EB8ED}"/>
                </a:ext>
              </a:extLst>
            </p:cNvPr>
            <p:cNvSpPr/>
            <p:nvPr/>
          </p:nvSpPr>
          <p:spPr>
            <a:xfrm>
              <a:off x="8243394" y="3058735"/>
              <a:ext cx="138652" cy="187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dist="50800" dir="189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F3D70153-4100-4CF6-87A0-C1FFDA059F42}"/>
                </a:ext>
              </a:extLst>
            </p:cNvPr>
            <p:cNvSpPr/>
            <p:nvPr/>
          </p:nvSpPr>
          <p:spPr>
            <a:xfrm>
              <a:off x="5739143" y="4630804"/>
              <a:ext cx="96340" cy="101954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053FF15-47DA-4883-8BB5-16E8F9E627A1}"/>
              </a:ext>
            </a:extLst>
          </p:cNvPr>
          <p:cNvSpPr txBox="1"/>
          <p:nvPr/>
        </p:nvSpPr>
        <p:spPr>
          <a:xfrm>
            <a:off x="3867952" y="2702133"/>
            <a:ext cx="1398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 PHP ”</a:t>
            </a:r>
            <a:endParaRPr lang="ko-KR" altLang="en-US" sz="24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34ABF4F-7407-478A-A867-D679129C3816}"/>
              </a:ext>
            </a:extLst>
          </p:cNvPr>
          <p:cNvSpPr/>
          <p:nvPr/>
        </p:nvSpPr>
        <p:spPr>
          <a:xfrm>
            <a:off x="3867952" y="3163798"/>
            <a:ext cx="4462979" cy="117736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6725" indent="-285750" latinLnBrk="0">
              <a:buFont typeface="Wingdings" panose="05000000000000000000" pitchFamily="2" charset="2"/>
              <a:buChar char="ü"/>
              <a:defRPr/>
            </a:pPr>
            <a:r>
              <a:rPr lang="ko-KR" alt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정부</a:t>
            </a:r>
            <a:endParaRPr lang="en-US" altLang="ko-KR" sz="1600" kern="0" dirty="0">
              <a:solidFill>
                <a:prstClr val="black">
                  <a:lumMod val="65000"/>
                  <a:lumOff val="3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80975" latinLnBrk="0">
              <a:defRPr/>
            </a:pP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- login, admin, user</a:t>
            </a:r>
          </a:p>
        </p:txBody>
      </p:sp>
    </p:spTree>
    <p:extLst>
      <p:ext uri="{BB962C8B-B14F-4D97-AF65-F5344CB8AC3E}">
        <p14:creationId xmlns:p14="http://schemas.microsoft.com/office/powerpoint/2010/main" val="102092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1776</TotalTime>
  <Words>1476</Words>
  <Application>Microsoft Office PowerPoint</Application>
  <PresentationFormat>와이드스크린</PresentationFormat>
  <Paragraphs>321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tvN 즐거운이야기 Bold</vt:lpstr>
      <vt:lpstr>맑은 고딕</vt:lpstr>
      <vt:lpstr>G마켓 산스 TTF Bold</vt:lpstr>
      <vt:lpstr>Arial</vt:lpstr>
      <vt:lpstr>Wingdings</vt:lpstr>
      <vt:lpstr>나눔고딕</vt:lpstr>
      <vt:lpstr>G마켓 산스 TTF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222222rum@naver.com</dc:creator>
  <cp:lastModifiedBy>Windows 사용자</cp:lastModifiedBy>
  <cp:revision>350</cp:revision>
  <dcterms:created xsi:type="dcterms:W3CDTF">2021-11-27T16:22:29Z</dcterms:created>
  <dcterms:modified xsi:type="dcterms:W3CDTF">2021-11-30T14:29:46Z</dcterms:modified>
</cp:coreProperties>
</file>